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4"/>
  </p:notesMasterIdLst>
  <p:handoutMasterIdLst>
    <p:handoutMasterId r:id="rId45"/>
  </p:handoutMasterIdLst>
  <p:sldIdLst>
    <p:sldId id="257" r:id="rId5"/>
    <p:sldId id="259" r:id="rId6"/>
    <p:sldId id="346" r:id="rId7"/>
    <p:sldId id="258" r:id="rId8"/>
    <p:sldId id="310" r:id="rId9"/>
    <p:sldId id="311" r:id="rId10"/>
    <p:sldId id="344" r:id="rId11"/>
    <p:sldId id="316" r:id="rId12"/>
    <p:sldId id="327" r:id="rId13"/>
    <p:sldId id="328" r:id="rId14"/>
    <p:sldId id="329" r:id="rId15"/>
    <p:sldId id="330" r:id="rId16"/>
    <p:sldId id="331" r:id="rId17"/>
    <p:sldId id="333" r:id="rId18"/>
    <p:sldId id="334" r:id="rId19"/>
    <p:sldId id="335" r:id="rId20"/>
    <p:sldId id="336" r:id="rId21"/>
    <p:sldId id="342" r:id="rId22"/>
    <p:sldId id="343" r:id="rId23"/>
    <p:sldId id="345" r:id="rId24"/>
    <p:sldId id="340" r:id="rId25"/>
    <p:sldId id="339" r:id="rId26"/>
    <p:sldId id="288" r:id="rId27"/>
    <p:sldId id="289" r:id="rId28"/>
    <p:sldId id="290" r:id="rId29"/>
    <p:sldId id="291" r:id="rId30"/>
    <p:sldId id="325" r:id="rId31"/>
    <p:sldId id="326" r:id="rId32"/>
    <p:sldId id="293" r:id="rId33"/>
    <p:sldId id="297" r:id="rId34"/>
    <p:sldId id="298" r:id="rId35"/>
    <p:sldId id="301" r:id="rId36"/>
    <p:sldId id="300" r:id="rId37"/>
    <p:sldId id="295" r:id="rId38"/>
    <p:sldId id="299" r:id="rId39"/>
    <p:sldId id="308" r:id="rId40"/>
    <p:sldId id="303" r:id="rId41"/>
    <p:sldId id="304" r:id="rId42"/>
    <p:sldId id="28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82888E"/>
    <a:srgbClr val="928188"/>
    <a:srgbClr val="BAEAC3"/>
    <a:srgbClr val="F4F4F4"/>
    <a:srgbClr val="B73F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04CB2D-DD47-4128-B281-D73A2C7A670E}" v="21" dt="2023-06-25T14:59:34.6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16" autoAdjust="0"/>
  </p:normalViewPr>
  <p:slideViewPr>
    <p:cSldViewPr snapToGrid="0">
      <p:cViewPr varScale="1">
        <p:scale>
          <a:sx n="72" d="100"/>
          <a:sy n="72" d="100"/>
        </p:scale>
        <p:origin x="1266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2752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EAEE9B-652F-42C1-9082-4BE6578F5E2C}" type="doc">
      <dgm:prSet loTypeId="urn:microsoft.com/office/officeart/2005/8/layout/vList6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it-IT"/>
        </a:p>
      </dgm:t>
    </dgm:pt>
    <dgm:pt modelId="{04E7F3C6-2A13-4BDE-B9FC-3B5FE6EEA975}">
      <dgm:prSet phldrT="[Testo]"/>
      <dgm:spPr/>
      <dgm:t>
        <a:bodyPr/>
        <a:lstStyle/>
        <a:p>
          <a:pPr algn="ctr"/>
          <a:r>
            <a:rPr lang="it-IT" dirty="0"/>
            <a:t>I1</a:t>
          </a:r>
        </a:p>
      </dgm:t>
    </dgm:pt>
    <dgm:pt modelId="{D77BBEC1-3152-4361-977B-390AD901EE51}" type="parTrans" cxnId="{D75DBFA1-820F-45E5-98CB-5DC7D6B2A49D}">
      <dgm:prSet/>
      <dgm:spPr/>
      <dgm:t>
        <a:bodyPr/>
        <a:lstStyle/>
        <a:p>
          <a:endParaRPr lang="it-IT"/>
        </a:p>
      </dgm:t>
    </dgm:pt>
    <dgm:pt modelId="{57532003-125F-40CB-879A-493D78D2F9D0}" type="sibTrans" cxnId="{D75DBFA1-820F-45E5-98CB-5DC7D6B2A49D}">
      <dgm:prSet/>
      <dgm:spPr/>
      <dgm:t>
        <a:bodyPr/>
        <a:lstStyle/>
        <a:p>
          <a:endParaRPr lang="it-IT"/>
        </a:p>
      </dgm:t>
    </dgm:pt>
    <dgm:pt modelId="{DBE78254-7BEE-4559-AAB4-1E8AAC9C229F}">
      <dgm:prSet phldrT="[Testo]"/>
      <dgm:spPr/>
      <dgm:t>
        <a:bodyPr anchor="ctr"/>
        <a:lstStyle/>
        <a:p>
          <a:r>
            <a:rPr lang="it-IT" dirty="0"/>
            <a:t>Ideazione progetto</a:t>
          </a:r>
        </a:p>
      </dgm:t>
    </dgm:pt>
    <dgm:pt modelId="{349FA2FE-8C3F-40DD-8204-D595FE650DC6}" type="parTrans" cxnId="{13229407-EE50-4D11-A050-EEE9CA346DB1}">
      <dgm:prSet/>
      <dgm:spPr/>
      <dgm:t>
        <a:bodyPr/>
        <a:lstStyle/>
        <a:p>
          <a:endParaRPr lang="it-IT"/>
        </a:p>
      </dgm:t>
    </dgm:pt>
    <dgm:pt modelId="{32AE82B2-FE9A-4474-A865-B619BB256330}" type="sibTrans" cxnId="{13229407-EE50-4D11-A050-EEE9CA346DB1}">
      <dgm:prSet/>
      <dgm:spPr/>
      <dgm:t>
        <a:bodyPr/>
        <a:lstStyle/>
        <a:p>
          <a:endParaRPr lang="it-IT"/>
        </a:p>
      </dgm:t>
    </dgm:pt>
    <dgm:pt modelId="{67B88E53-C2B3-4198-87E5-126AE7C6A8CC}">
      <dgm:prSet phldrT="[Testo]"/>
      <dgm:spPr/>
      <dgm:t>
        <a:bodyPr/>
        <a:lstStyle/>
        <a:p>
          <a:pPr algn="ctr"/>
          <a:r>
            <a:rPr lang="it-IT" dirty="0"/>
            <a:t>E1</a:t>
          </a:r>
        </a:p>
      </dgm:t>
    </dgm:pt>
    <dgm:pt modelId="{2270A170-B2BE-428D-8CB6-7A871E8F021B}" type="parTrans" cxnId="{F702D5C8-A49D-48AB-8A50-C7C7ED743C99}">
      <dgm:prSet/>
      <dgm:spPr/>
      <dgm:t>
        <a:bodyPr/>
        <a:lstStyle/>
        <a:p>
          <a:endParaRPr lang="it-IT"/>
        </a:p>
      </dgm:t>
    </dgm:pt>
    <dgm:pt modelId="{105CDC39-88A8-4590-8084-9BF362A4541A}" type="sibTrans" cxnId="{F702D5C8-A49D-48AB-8A50-C7C7ED743C99}">
      <dgm:prSet/>
      <dgm:spPr/>
      <dgm:t>
        <a:bodyPr/>
        <a:lstStyle/>
        <a:p>
          <a:endParaRPr lang="it-IT"/>
        </a:p>
      </dgm:t>
    </dgm:pt>
    <dgm:pt modelId="{EDB0E0E7-C0A5-4297-AB65-5D9731DC80BA}">
      <dgm:prSet phldrT="[Testo]"/>
      <dgm:spPr/>
      <dgm:t>
        <a:bodyPr anchor="ctr"/>
        <a:lstStyle/>
        <a:p>
          <a:r>
            <a:rPr lang="it-IT" dirty="0"/>
            <a:t>Elaborazione dei casi d’uso, prototipo architetturale</a:t>
          </a:r>
        </a:p>
      </dgm:t>
    </dgm:pt>
    <dgm:pt modelId="{7B85E559-0C92-4634-AD8B-A52ECC38E040}" type="parTrans" cxnId="{C4EC99CC-79F7-4BF0-84A8-EEFC64EF68FB}">
      <dgm:prSet/>
      <dgm:spPr/>
      <dgm:t>
        <a:bodyPr/>
        <a:lstStyle/>
        <a:p>
          <a:endParaRPr lang="it-IT"/>
        </a:p>
      </dgm:t>
    </dgm:pt>
    <dgm:pt modelId="{80229A87-BB75-42A5-B608-0ADC61F9C85F}" type="sibTrans" cxnId="{C4EC99CC-79F7-4BF0-84A8-EEFC64EF68FB}">
      <dgm:prSet/>
      <dgm:spPr/>
      <dgm:t>
        <a:bodyPr/>
        <a:lstStyle/>
        <a:p>
          <a:endParaRPr lang="it-IT"/>
        </a:p>
      </dgm:t>
    </dgm:pt>
    <dgm:pt modelId="{CEA625CC-A75F-4999-A973-62764AA04E31}">
      <dgm:prSet phldrT="[Testo]"/>
      <dgm:spPr/>
      <dgm:t>
        <a:bodyPr/>
        <a:lstStyle/>
        <a:p>
          <a:pPr algn="ctr"/>
          <a:r>
            <a:rPr lang="it-IT" dirty="0"/>
            <a:t>E2</a:t>
          </a:r>
        </a:p>
      </dgm:t>
    </dgm:pt>
    <dgm:pt modelId="{727FB895-1545-4FE1-A1D4-B4C0488AA621}" type="parTrans" cxnId="{86F0886C-1FB1-4483-B99F-D5D6D8455D5A}">
      <dgm:prSet/>
      <dgm:spPr/>
      <dgm:t>
        <a:bodyPr/>
        <a:lstStyle/>
        <a:p>
          <a:endParaRPr lang="it-IT"/>
        </a:p>
      </dgm:t>
    </dgm:pt>
    <dgm:pt modelId="{C7B14A1F-E3DE-4D89-B251-DE411858A965}" type="sibTrans" cxnId="{86F0886C-1FB1-4483-B99F-D5D6D8455D5A}">
      <dgm:prSet/>
      <dgm:spPr/>
      <dgm:t>
        <a:bodyPr/>
        <a:lstStyle/>
        <a:p>
          <a:endParaRPr lang="it-IT"/>
        </a:p>
      </dgm:t>
    </dgm:pt>
    <dgm:pt modelId="{1A538878-4500-45CE-9792-6A6B2D962636}">
      <dgm:prSet phldrT="[Testo]"/>
      <dgm:spPr/>
      <dgm:t>
        <a:bodyPr anchor="ctr"/>
        <a:lstStyle/>
        <a:p>
          <a:r>
            <a:rPr lang="it-IT" dirty="0"/>
            <a:t>Diagramma ER per persistenza dei dati, modello architetturale</a:t>
          </a:r>
        </a:p>
      </dgm:t>
    </dgm:pt>
    <dgm:pt modelId="{B62427B4-E3F2-4DC3-8189-9D9F446B958E}" type="parTrans" cxnId="{AAE33D4A-5947-47FF-A426-F973A06B81AB}">
      <dgm:prSet/>
      <dgm:spPr/>
      <dgm:t>
        <a:bodyPr/>
        <a:lstStyle/>
        <a:p>
          <a:endParaRPr lang="it-IT"/>
        </a:p>
      </dgm:t>
    </dgm:pt>
    <dgm:pt modelId="{AAE58542-6891-4150-9798-C70491452B49}" type="sibTrans" cxnId="{AAE33D4A-5947-47FF-A426-F973A06B81AB}">
      <dgm:prSet/>
      <dgm:spPr/>
      <dgm:t>
        <a:bodyPr/>
        <a:lstStyle/>
        <a:p>
          <a:endParaRPr lang="it-IT"/>
        </a:p>
      </dgm:t>
    </dgm:pt>
    <dgm:pt modelId="{F9E89B30-8837-43BB-9CC8-43C75A8E8A79}">
      <dgm:prSet/>
      <dgm:spPr/>
      <dgm:t>
        <a:bodyPr/>
        <a:lstStyle/>
        <a:p>
          <a:pPr algn="ctr"/>
          <a:r>
            <a:rPr lang="it-IT" dirty="0"/>
            <a:t>C1</a:t>
          </a:r>
        </a:p>
      </dgm:t>
    </dgm:pt>
    <dgm:pt modelId="{8407194A-5FB2-4421-AE51-C6B6505D77B7}" type="parTrans" cxnId="{19271444-CF77-46BD-89E9-BB93764EA7C3}">
      <dgm:prSet/>
      <dgm:spPr/>
      <dgm:t>
        <a:bodyPr/>
        <a:lstStyle/>
        <a:p>
          <a:endParaRPr lang="it-IT"/>
        </a:p>
      </dgm:t>
    </dgm:pt>
    <dgm:pt modelId="{C2C5961D-F312-4CB8-8961-2B709B442E2B}" type="sibTrans" cxnId="{19271444-CF77-46BD-89E9-BB93764EA7C3}">
      <dgm:prSet/>
      <dgm:spPr/>
      <dgm:t>
        <a:bodyPr/>
        <a:lstStyle/>
        <a:p>
          <a:endParaRPr lang="it-IT"/>
        </a:p>
      </dgm:t>
    </dgm:pt>
    <dgm:pt modelId="{7D0506D3-10C5-4DD4-BA42-908E4DC96F09}">
      <dgm:prSet/>
      <dgm:spPr/>
      <dgm:t>
        <a:bodyPr anchor="ctr"/>
        <a:lstStyle/>
        <a:p>
          <a:r>
            <a:rPr lang="it-IT" dirty="0"/>
            <a:t>Struttura del software e creazione classi principali MVC </a:t>
          </a:r>
        </a:p>
      </dgm:t>
    </dgm:pt>
    <dgm:pt modelId="{455478FA-0D9C-4EB1-B722-1FD70B317981}" type="parTrans" cxnId="{FE75CD92-6AE1-445C-93FE-CEE158069592}">
      <dgm:prSet/>
      <dgm:spPr/>
      <dgm:t>
        <a:bodyPr/>
        <a:lstStyle/>
        <a:p>
          <a:endParaRPr lang="it-IT"/>
        </a:p>
      </dgm:t>
    </dgm:pt>
    <dgm:pt modelId="{0B4942B4-CC41-419E-A1AD-7F7CBD6DD0A8}" type="sibTrans" cxnId="{FE75CD92-6AE1-445C-93FE-CEE158069592}">
      <dgm:prSet/>
      <dgm:spPr/>
      <dgm:t>
        <a:bodyPr/>
        <a:lstStyle/>
        <a:p>
          <a:endParaRPr lang="it-IT"/>
        </a:p>
      </dgm:t>
    </dgm:pt>
    <dgm:pt modelId="{917D2B27-08DC-44B1-8CBD-D5F2622A8A04}">
      <dgm:prSet/>
      <dgm:spPr/>
      <dgm:t>
        <a:bodyPr/>
        <a:lstStyle/>
        <a:p>
          <a:r>
            <a:rPr lang="it-IT" dirty="0"/>
            <a:t>C2</a:t>
          </a:r>
        </a:p>
      </dgm:t>
    </dgm:pt>
    <dgm:pt modelId="{EAD75623-FB4A-4B85-96EF-4B71FD78E50D}" type="parTrans" cxnId="{3CB2856D-785C-4CF8-8ABA-61C982BA4995}">
      <dgm:prSet/>
      <dgm:spPr/>
      <dgm:t>
        <a:bodyPr/>
        <a:lstStyle/>
        <a:p>
          <a:endParaRPr lang="it-IT"/>
        </a:p>
      </dgm:t>
    </dgm:pt>
    <dgm:pt modelId="{7568370E-0E6C-4789-904D-144318811D38}" type="sibTrans" cxnId="{3CB2856D-785C-4CF8-8ABA-61C982BA4995}">
      <dgm:prSet/>
      <dgm:spPr/>
      <dgm:t>
        <a:bodyPr/>
        <a:lstStyle/>
        <a:p>
          <a:endParaRPr lang="it-IT"/>
        </a:p>
      </dgm:t>
    </dgm:pt>
    <dgm:pt modelId="{89DB2003-EEB4-41D4-BDB0-389CC95D3339}">
      <dgm:prSet phldrT="[Testo]"/>
      <dgm:spPr/>
      <dgm:t>
        <a:bodyPr/>
        <a:lstStyle/>
        <a:p>
          <a:r>
            <a:rPr lang="it-IT" dirty="0"/>
            <a:t>T1</a:t>
          </a:r>
        </a:p>
      </dgm:t>
    </dgm:pt>
    <dgm:pt modelId="{7C9E2791-373F-4890-BDFE-1356867879FF}" type="parTrans" cxnId="{7B65EE0A-ECF3-4640-8443-3EDDAFC497DF}">
      <dgm:prSet/>
      <dgm:spPr/>
      <dgm:t>
        <a:bodyPr/>
        <a:lstStyle/>
        <a:p>
          <a:endParaRPr lang="it-IT"/>
        </a:p>
      </dgm:t>
    </dgm:pt>
    <dgm:pt modelId="{07B2D2B7-934E-4F55-8816-F7D46F76B58A}" type="sibTrans" cxnId="{7B65EE0A-ECF3-4640-8443-3EDDAFC497DF}">
      <dgm:prSet/>
      <dgm:spPr/>
      <dgm:t>
        <a:bodyPr/>
        <a:lstStyle/>
        <a:p>
          <a:endParaRPr lang="it-IT"/>
        </a:p>
      </dgm:t>
    </dgm:pt>
    <dgm:pt modelId="{C103A33F-8C10-49E2-9027-5C6FED067F4B}">
      <dgm:prSet phldrT="[Testo]"/>
      <dgm:spPr/>
      <dgm:t>
        <a:bodyPr anchor="ctr"/>
        <a:lstStyle/>
        <a:p>
          <a:r>
            <a:rPr lang="it-IT" dirty="0"/>
            <a:t>Implementazione dei test, ultimi commenti e correzioni</a:t>
          </a:r>
        </a:p>
      </dgm:t>
    </dgm:pt>
    <dgm:pt modelId="{D263299E-612E-42BC-8322-D5C89137B2F5}" type="parTrans" cxnId="{5A704A9B-83CA-4133-9C9C-C9B15F1A7BBB}">
      <dgm:prSet/>
      <dgm:spPr/>
      <dgm:t>
        <a:bodyPr/>
        <a:lstStyle/>
        <a:p>
          <a:endParaRPr lang="it-IT"/>
        </a:p>
      </dgm:t>
    </dgm:pt>
    <dgm:pt modelId="{447842F2-E893-43CB-BE6B-AF921A94CB77}" type="sibTrans" cxnId="{5A704A9B-83CA-4133-9C9C-C9B15F1A7BBB}">
      <dgm:prSet/>
      <dgm:spPr/>
      <dgm:t>
        <a:bodyPr/>
        <a:lstStyle/>
        <a:p>
          <a:endParaRPr lang="it-IT"/>
        </a:p>
      </dgm:t>
    </dgm:pt>
    <dgm:pt modelId="{8C9066A4-904F-4A5E-981D-8F5900C51C60}">
      <dgm:prSet/>
      <dgm:spPr/>
      <dgm:t>
        <a:bodyPr anchor="ctr"/>
        <a:lstStyle/>
        <a:p>
          <a:r>
            <a:rPr lang="it-IT" dirty="0"/>
            <a:t>Collegamento al</a:t>
          </a:r>
          <a:r>
            <a:rPr lang="it-IT" baseline="0" dirty="0"/>
            <a:t> database, View rese dinamiche con cache</a:t>
          </a:r>
          <a:endParaRPr lang="it-IT" dirty="0"/>
        </a:p>
      </dgm:t>
    </dgm:pt>
    <dgm:pt modelId="{34A81ED1-A492-4A1F-B68E-8B83C962DA71}" type="parTrans" cxnId="{1C48848F-D07D-4557-ADEE-097527906E7D}">
      <dgm:prSet/>
      <dgm:spPr/>
      <dgm:t>
        <a:bodyPr/>
        <a:lstStyle/>
        <a:p>
          <a:endParaRPr lang="it-IT"/>
        </a:p>
      </dgm:t>
    </dgm:pt>
    <dgm:pt modelId="{5E503AAF-6DBE-45E4-A4AA-CC4B63319980}" type="sibTrans" cxnId="{1C48848F-D07D-4557-ADEE-097527906E7D}">
      <dgm:prSet/>
      <dgm:spPr/>
      <dgm:t>
        <a:bodyPr/>
        <a:lstStyle/>
        <a:p>
          <a:endParaRPr lang="it-IT"/>
        </a:p>
      </dgm:t>
    </dgm:pt>
    <dgm:pt modelId="{9A2D41AD-1ADD-4282-9F4D-5FF3F3A54C7B}">
      <dgm:prSet/>
      <dgm:spPr/>
      <dgm:t>
        <a:bodyPr anchor="ctr"/>
        <a:lstStyle/>
        <a:p>
          <a:r>
            <a:rPr lang="it-IT" dirty="0"/>
            <a:t>C3</a:t>
          </a:r>
        </a:p>
      </dgm:t>
    </dgm:pt>
    <dgm:pt modelId="{ACB58CCB-06C3-49D2-A90B-1436C7E20DCC}" type="parTrans" cxnId="{37923B65-6B88-4A19-9EC3-3F5FCFFB9D8A}">
      <dgm:prSet/>
      <dgm:spPr/>
      <dgm:t>
        <a:bodyPr/>
        <a:lstStyle/>
        <a:p>
          <a:endParaRPr lang="it-IT"/>
        </a:p>
      </dgm:t>
    </dgm:pt>
    <dgm:pt modelId="{C370D233-A69D-4D5B-91EA-4C557BE95D1F}" type="sibTrans" cxnId="{37923B65-6B88-4A19-9EC3-3F5FCFFB9D8A}">
      <dgm:prSet/>
      <dgm:spPr/>
      <dgm:t>
        <a:bodyPr/>
        <a:lstStyle/>
        <a:p>
          <a:endParaRPr lang="it-IT"/>
        </a:p>
      </dgm:t>
    </dgm:pt>
    <dgm:pt modelId="{B3AE4CF6-4152-460B-8113-9BAABDBB61ED}">
      <dgm:prSet/>
      <dgm:spPr/>
      <dgm:t>
        <a:bodyPr anchor="ctr"/>
        <a:lstStyle/>
        <a:p>
          <a:r>
            <a:rPr lang="it-IT" dirty="0"/>
            <a:t>Aggiunta sezione admin e pagamento con invio e-mail</a:t>
          </a:r>
        </a:p>
      </dgm:t>
    </dgm:pt>
    <dgm:pt modelId="{DF8EDC56-2493-41CC-B444-A06259AEA03A}" type="parTrans" cxnId="{EB003571-5161-4464-9D88-1B0046A38469}">
      <dgm:prSet/>
      <dgm:spPr/>
      <dgm:t>
        <a:bodyPr/>
        <a:lstStyle/>
        <a:p>
          <a:endParaRPr lang="it-IT"/>
        </a:p>
      </dgm:t>
    </dgm:pt>
    <dgm:pt modelId="{666D19BB-5F52-484F-98DA-21DDBC9B63C4}" type="sibTrans" cxnId="{EB003571-5161-4464-9D88-1B0046A38469}">
      <dgm:prSet/>
      <dgm:spPr/>
      <dgm:t>
        <a:bodyPr/>
        <a:lstStyle/>
        <a:p>
          <a:endParaRPr lang="it-IT"/>
        </a:p>
      </dgm:t>
    </dgm:pt>
    <dgm:pt modelId="{75084E9F-5820-45E4-B775-00BACB39C9BA}" type="pres">
      <dgm:prSet presAssocID="{55EAEE9B-652F-42C1-9082-4BE6578F5E2C}" presName="Name0" presStyleCnt="0">
        <dgm:presLayoutVars>
          <dgm:dir/>
          <dgm:animLvl val="lvl"/>
          <dgm:resizeHandles/>
        </dgm:presLayoutVars>
      </dgm:prSet>
      <dgm:spPr/>
    </dgm:pt>
    <dgm:pt modelId="{D8F0CFF9-D93A-46A2-A0AF-3E83611F3D6B}" type="pres">
      <dgm:prSet presAssocID="{04E7F3C6-2A13-4BDE-B9FC-3B5FE6EEA975}" presName="linNode" presStyleCnt="0"/>
      <dgm:spPr/>
    </dgm:pt>
    <dgm:pt modelId="{E6BD47FC-7D8D-4EE5-B80E-368DA7BA786D}" type="pres">
      <dgm:prSet presAssocID="{04E7F3C6-2A13-4BDE-B9FC-3B5FE6EEA975}" presName="parentShp" presStyleLbl="node1" presStyleIdx="0" presStyleCnt="7">
        <dgm:presLayoutVars>
          <dgm:bulletEnabled val="1"/>
        </dgm:presLayoutVars>
      </dgm:prSet>
      <dgm:spPr/>
    </dgm:pt>
    <dgm:pt modelId="{C1DE7B03-A743-418C-BC8C-F1AAED8D7DC6}" type="pres">
      <dgm:prSet presAssocID="{04E7F3C6-2A13-4BDE-B9FC-3B5FE6EEA975}" presName="childShp" presStyleLbl="bgAccFollowNode1" presStyleIdx="0" presStyleCnt="7" custLinFactNeighborX="18458" custLinFactNeighborY="1289">
        <dgm:presLayoutVars>
          <dgm:bulletEnabled val="1"/>
        </dgm:presLayoutVars>
      </dgm:prSet>
      <dgm:spPr/>
    </dgm:pt>
    <dgm:pt modelId="{EA99F349-AB8C-4772-927D-BB7E1EE5346C}" type="pres">
      <dgm:prSet presAssocID="{57532003-125F-40CB-879A-493D78D2F9D0}" presName="spacing" presStyleCnt="0"/>
      <dgm:spPr/>
    </dgm:pt>
    <dgm:pt modelId="{2D6A0AF6-9F92-47F1-A170-5915CC94D6EA}" type="pres">
      <dgm:prSet presAssocID="{67B88E53-C2B3-4198-87E5-126AE7C6A8CC}" presName="linNode" presStyleCnt="0"/>
      <dgm:spPr/>
    </dgm:pt>
    <dgm:pt modelId="{E24BD0EF-4DE7-422A-BF5E-CBAF9E5A7F5B}" type="pres">
      <dgm:prSet presAssocID="{67B88E53-C2B3-4198-87E5-126AE7C6A8CC}" presName="parentShp" presStyleLbl="node1" presStyleIdx="1" presStyleCnt="7" custLinFactNeighborX="-393">
        <dgm:presLayoutVars>
          <dgm:bulletEnabled val="1"/>
        </dgm:presLayoutVars>
      </dgm:prSet>
      <dgm:spPr/>
    </dgm:pt>
    <dgm:pt modelId="{4BE1B0CD-1A1E-4755-B2DF-6AB5283A99B5}" type="pres">
      <dgm:prSet presAssocID="{67B88E53-C2B3-4198-87E5-126AE7C6A8CC}" presName="childShp" presStyleLbl="bgAccFollowNode1" presStyleIdx="1" presStyleCnt="7">
        <dgm:presLayoutVars>
          <dgm:bulletEnabled val="1"/>
        </dgm:presLayoutVars>
      </dgm:prSet>
      <dgm:spPr/>
    </dgm:pt>
    <dgm:pt modelId="{CBC59479-9043-4CE1-A979-F0365B1E681C}" type="pres">
      <dgm:prSet presAssocID="{105CDC39-88A8-4590-8084-9BF362A4541A}" presName="spacing" presStyleCnt="0"/>
      <dgm:spPr/>
    </dgm:pt>
    <dgm:pt modelId="{B94F0601-B2C8-4A0C-A888-78BC4F313BC8}" type="pres">
      <dgm:prSet presAssocID="{CEA625CC-A75F-4999-A973-62764AA04E31}" presName="linNode" presStyleCnt="0"/>
      <dgm:spPr/>
    </dgm:pt>
    <dgm:pt modelId="{82B88431-1DC9-44C2-A6C5-E87D19C2F8EA}" type="pres">
      <dgm:prSet presAssocID="{CEA625CC-A75F-4999-A973-62764AA04E31}" presName="parentShp" presStyleLbl="node1" presStyleIdx="2" presStyleCnt="7">
        <dgm:presLayoutVars>
          <dgm:bulletEnabled val="1"/>
        </dgm:presLayoutVars>
      </dgm:prSet>
      <dgm:spPr/>
    </dgm:pt>
    <dgm:pt modelId="{F5C59375-FA45-4D6D-A7CC-EEA1DDAFFB1A}" type="pres">
      <dgm:prSet presAssocID="{CEA625CC-A75F-4999-A973-62764AA04E31}" presName="childShp" presStyleLbl="bgAccFollowNode1" presStyleIdx="2" presStyleCnt="7">
        <dgm:presLayoutVars>
          <dgm:bulletEnabled val="1"/>
        </dgm:presLayoutVars>
      </dgm:prSet>
      <dgm:spPr/>
    </dgm:pt>
    <dgm:pt modelId="{F9F39514-F3C3-4FDF-ADE4-7D5C6666B681}" type="pres">
      <dgm:prSet presAssocID="{C7B14A1F-E3DE-4D89-B251-DE411858A965}" presName="spacing" presStyleCnt="0"/>
      <dgm:spPr/>
    </dgm:pt>
    <dgm:pt modelId="{783527A7-9328-46A3-8E1F-0030BB49026F}" type="pres">
      <dgm:prSet presAssocID="{F9E89B30-8837-43BB-9CC8-43C75A8E8A79}" presName="linNode" presStyleCnt="0"/>
      <dgm:spPr/>
    </dgm:pt>
    <dgm:pt modelId="{46B8F09B-9777-4121-8393-10E24B1B2BF2}" type="pres">
      <dgm:prSet presAssocID="{F9E89B30-8837-43BB-9CC8-43C75A8E8A79}" presName="parentShp" presStyleLbl="node1" presStyleIdx="3" presStyleCnt="7">
        <dgm:presLayoutVars>
          <dgm:bulletEnabled val="1"/>
        </dgm:presLayoutVars>
      </dgm:prSet>
      <dgm:spPr/>
    </dgm:pt>
    <dgm:pt modelId="{975E9B38-061F-4B7A-8D80-71268850787D}" type="pres">
      <dgm:prSet presAssocID="{F9E89B30-8837-43BB-9CC8-43C75A8E8A79}" presName="childShp" presStyleLbl="bgAccFollowNode1" presStyleIdx="3" presStyleCnt="7">
        <dgm:presLayoutVars>
          <dgm:bulletEnabled val="1"/>
        </dgm:presLayoutVars>
      </dgm:prSet>
      <dgm:spPr/>
    </dgm:pt>
    <dgm:pt modelId="{EE293593-4C5D-449F-81BA-999844EA3164}" type="pres">
      <dgm:prSet presAssocID="{C2C5961D-F312-4CB8-8961-2B709B442E2B}" presName="spacing" presStyleCnt="0"/>
      <dgm:spPr/>
    </dgm:pt>
    <dgm:pt modelId="{252EF131-B0B0-4613-A6F0-AA83B4F5215F}" type="pres">
      <dgm:prSet presAssocID="{917D2B27-08DC-44B1-8CBD-D5F2622A8A04}" presName="linNode" presStyleCnt="0"/>
      <dgm:spPr/>
    </dgm:pt>
    <dgm:pt modelId="{F9BDFB87-58D3-4CE2-A421-3FA033E1EFF1}" type="pres">
      <dgm:prSet presAssocID="{917D2B27-08DC-44B1-8CBD-D5F2622A8A04}" presName="parentShp" presStyleLbl="node1" presStyleIdx="4" presStyleCnt="7">
        <dgm:presLayoutVars>
          <dgm:bulletEnabled val="1"/>
        </dgm:presLayoutVars>
      </dgm:prSet>
      <dgm:spPr/>
    </dgm:pt>
    <dgm:pt modelId="{8A24AF65-0133-476C-962C-CB415804626F}" type="pres">
      <dgm:prSet presAssocID="{917D2B27-08DC-44B1-8CBD-D5F2622A8A04}" presName="childShp" presStyleLbl="bgAccFollowNode1" presStyleIdx="4" presStyleCnt="7">
        <dgm:presLayoutVars>
          <dgm:bulletEnabled val="1"/>
        </dgm:presLayoutVars>
      </dgm:prSet>
      <dgm:spPr/>
    </dgm:pt>
    <dgm:pt modelId="{C68AFFC2-2651-4409-8FDF-28DEE54B9A71}" type="pres">
      <dgm:prSet presAssocID="{7568370E-0E6C-4789-904D-144318811D38}" presName="spacing" presStyleCnt="0"/>
      <dgm:spPr/>
    </dgm:pt>
    <dgm:pt modelId="{81C3B756-97D7-4DE6-9BD2-0F27D8F8A75D}" type="pres">
      <dgm:prSet presAssocID="{9A2D41AD-1ADD-4282-9F4D-5FF3F3A54C7B}" presName="linNode" presStyleCnt="0"/>
      <dgm:spPr/>
    </dgm:pt>
    <dgm:pt modelId="{FCE8A05B-0345-4B6E-972F-9A447D51CCBA}" type="pres">
      <dgm:prSet presAssocID="{9A2D41AD-1ADD-4282-9F4D-5FF3F3A54C7B}" presName="parentShp" presStyleLbl="node1" presStyleIdx="5" presStyleCnt="7">
        <dgm:presLayoutVars>
          <dgm:bulletEnabled val="1"/>
        </dgm:presLayoutVars>
      </dgm:prSet>
      <dgm:spPr/>
    </dgm:pt>
    <dgm:pt modelId="{F458A2C1-09F9-4E79-B3B6-3D3FC7474DA6}" type="pres">
      <dgm:prSet presAssocID="{9A2D41AD-1ADD-4282-9F4D-5FF3F3A54C7B}" presName="childShp" presStyleLbl="bgAccFollowNode1" presStyleIdx="5" presStyleCnt="7">
        <dgm:presLayoutVars>
          <dgm:bulletEnabled val="1"/>
        </dgm:presLayoutVars>
      </dgm:prSet>
      <dgm:spPr/>
    </dgm:pt>
    <dgm:pt modelId="{FB611FC6-1535-465D-963A-BC6E11BF182F}" type="pres">
      <dgm:prSet presAssocID="{C370D233-A69D-4D5B-91EA-4C557BE95D1F}" presName="spacing" presStyleCnt="0"/>
      <dgm:spPr/>
    </dgm:pt>
    <dgm:pt modelId="{9A02B80B-2E37-49F0-9DC1-FED2806489EE}" type="pres">
      <dgm:prSet presAssocID="{89DB2003-EEB4-41D4-BDB0-389CC95D3339}" presName="linNode" presStyleCnt="0"/>
      <dgm:spPr/>
    </dgm:pt>
    <dgm:pt modelId="{352C3C98-DD83-4CF1-8F67-6A695EEF0564}" type="pres">
      <dgm:prSet presAssocID="{89DB2003-EEB4-41D4-BDB0-389CC95D3339}" presName="parentShp" presStyleLbl="node1" presStyleIdx="6" presStyleCnt="7">
        <dgm:presLayoutVars>
          <dgm:bulletEnabled val="1"/>
        </dgm:presLayoutVars>
      </dgm:prSet>
      <dgm:spPr/>
    </dgm:pt>
    <dgm:pt modelId="{717E4E17-F45F-4522-B8F5-5F9EA8269285}" type="pres">
      <dgm:prSet presAssocID="{89DB2003-EEB4-41D4-BDB0-389CC95D3339}" presName="childShp" presStyleLbl="bgAccFollowNode1" presStyleIdx="6" presStyleCnt="7">
        <dgm:presLayoutVars>
          <dgm:bulletEnabled val="1"/>
        </dgm:presLayoutVars>
      </dgm:prSet>
      <dgm:spPr/>
    </dgm:pt>
  </dgm:ptLst>
  <dgm:cxnLst>
    <dgm:cxn modelId="{13229407-EE50-4D11-A050-EEE9CA346DB1}" srcId="{04E7F3C6-2A13-4BDE-B9FC-3B5FE6EEA975}" destId="{DBE78254-7BEE-4559-AAB4-1E8AAC9C229F}" srcOrd="0" destOrd="0" parTransId="{349FA2FE-8C3F-40DD-8204-D595FE650DC6}" sibTransId="{32AE82B2-FE9A-4474-A865-B619BB256330}"/>
    <dgm:cxn modelId="{7B65EE0A-ECF3-4640-8443-3EDDAFC497DF}" srcId="{55EAEE9B-652F-42C1-9082-4BE6578F5E2C}" destId="{89DB2003-EEB4-41D4-BDB0-389CC95D3339}" srcOrd="6" destOrd="0" parTransId="{7C9E2791-373F-4890-BDFE-1356867879FF}" sibTransId="{07B2D2B7-934E-4F55-8816-F7D46F76B58A}"/>
    <dgm:cxn modelId="{FD1BC412-9CFE-4349-B4A0-F1F141746364}" type="presOf" srcId="{C103A33F-8C10-49E2-9027-5C6FED067F4B}" destId="{717E4E17-F45F-4522-B8F5-5F9EA8269285}" srcOrd="0" destOrd="0" presId="urn:microsoft.com/office/officeart/2005/8/layout/vList6"/>
    <dgm:cxn modelId="{F6CCC829-A7EF-4832-9BD6-B6297E8CAC4E}" type="presOf" srcId="{1A538878-4500-45CE-9792-6A6B2D962636}" destId="{F5C59375-FA45-4D6D-A7CC-EEA1DDAFFB1A}" srcOrd="0" destOrd="0" presId="urn:microsoft.com/office/officeart/2005/8/layout/vList6"/>
    <dgm:cxn modelId="{5CA5903A-6A4E-4912-9650-8D2ED5FFF70E}" type="presOf" srcId="{DBE78254-7BEE-4559-AAB4-1E8AAC9C229F}" destId="{C1DE7B03-A743-418C-BC8C-F1AAED8D7DC6}" srcOrd="0" destOrd="0" presId="urn:microsoft.com/office/officeart/2005/8/layout/vList6"/>
    <dgm:cxn modelId="{19271444-CF77-46BD-89E9-BB93764EA7C3}" srcId="{55EAEE9B-652F-42C1-9082-4BE6578F5E2C}" destId="{F9E89B30-8837-43BB-9CC8-43C75A8E8A79}" srcOrd="3" destOrd="0" parTransId="{8407194A-5FB2-4421-AE51-C6B6505D77B7}" sibTransId="{C2C5961D-F312-4CB8-8961-2B709B442E2B}"/>
    <dgm:cxn modelId="{37923B65-6B88-4A19-9EC3-3F5FCFFB9D8A}" srcId="{55EAEE9B-652F-42C1-9082-4BE6578F5E2C}" destId="{9A2D41AD-1ADD-4282-9F4D-5FF3F3A54C7B}" srcOrd="5" destOrd="0" parTransId="{ACB58CCB-06C3-49D2-A90B-1436C7E20DCC}" sibTransId="{C370D233-A69D-4D5B-91EA-4C557BE95D1F}"/>
    <dgm:cxn modelId="{AAE33D4A-5947-47FF-A426-F973A06B81AB}" srcId="{CEA625CC-A75F-4999-A973-62764AA04E31}" destId="{1A538878-4500-45CE-9792-6A6B2D962636}" srcOrd="0" destOrd="0" parTransId="{B62427B4-E3F2-4DC3-8189-9D9F446B958E}" sibTransId="{AAE58542-6891-4150-9798-C70491452B49}"/>
    <dgm:cxn modelId="{86F0886C-1FB1-4483-B99F-D5D6D8455D5A}" srcId="{55EAEE9B-652F-42C1-9082-4BE6578F5E2C}" destId="{CEA625CC-A75F-4999-A973-62764AA04E31}" srcOrd="2" destOrd="0" parTransId="{727FB895-1545-4FE1-A1D4-B4C0488AA621}" sibTransId="{C7B14A1F-E3DE-4D89-B251-DE411858A965}"/>
    <dgm:cxn modelId="{3CB2856D-785C-4CF8-8ABA-61C982BA4995}" srcId="{55EAEE9B-652F-42C1-9082-4BE6578F5E2C}" destId="{917D2B27-08DC-44B1-8CBD-D5F2622A8A04}" srcOrd="4" destOrd="0" parTransId="{EAD75623-FB4A-4B85-96EF-4B71FD78E50D}" sibTransId="{7568370E-0E6C-4789-904D-144318811D38}"/>
    <dgm:cxn modelId="{EB003571-5161-4464-9D88-1B0046A38469}" srcId="{9A2D41AD-1ADD-4282-9F4D-5FF3F3A54C7B}" destId="{B3AE4CF6-4152-460B-8113-9BAABDBB61ED}" srcOrd="0" destOrd="0" parTransId="{DF8EDC56-2493-41CC-B444-A06259AEA03A}" sibTransId="{666D19BB-5F52-484F-98DA-21DDBC9B63C4}"/>
    <dgm:cxn modelId="{0ED6EC53-3763-4D54-BD97-BC8A6DC28040}" type="presOf" srcId="{67B88E53-C2B3-4198-87E5-126AE7C6A8CC}" destId="{E24BD0EF-4DE7-422A-BF5E-CBAF9E5A7F5B}" srcOrd="0" destOrd="0" presId="urn:microsoft.com/office/officeart/2005/8/layout/vList6"/>
    <dgm:cxn modelId="{2E05EC7D-36F0-413D-AB39-B7BEB00E2DB2}" type="presOf" srcId="{B3AE4CF6-4152-460B-8113-9BAABDBB61ED}" destId="{F458A2C1-09F9-4E79-B3B6-3D3FC7474DA6}" srcOrd="0" destOrd="0" presId="urn:microsoft.com/office/officeart/2005/8/layout/vList6"/>
    <dgm:cxn modelId="{D78B548E-D4B1-4E05-A6A3-E840223C2DF6}" type="presOf" srcId="{04E7F3C6-2A13-4BDE-B9FC-3B5FE6EEA975}" destId="{E6BD47FC-7D8D-4EE5-B80E-368DA7BA786D}" srcOrd="0" destOrd="0" presId="urn:microsoft.com/office/officeart/2005/8/layout/vList6"/>
    <dgm:cxn modelId="{1C48848F-D07D-4557-ADEE-097527906E7D}" srcId="{917D2B27-08DC-44B1-8CBD-D5F2622A8A04}" destId="{8C9066A4-904F-4A5E-981D-8F5900C51C60}" srcOrd="0" destOrd="0" parTransId="{34A81ED1-A492-4A1F-B68E-8B83C962DA71}" sibTransId="{5E503AAF-6DBE-45E4-A4AA-CC4B63319980}"/>
    <dgm:cxn modelId="{FE75CD92-6AE1-445C-93FE-CEE158069592}" srcId="{F9E89B30-8837-43BB-9CC8-43C75A8E8A79}" destId="{7D0506D3-10C5-4DD4-BA42-908E4DC96F09}" srcOrd="0" destOrd="0" parTransId="{455478FA-0D9C-4EB1-B722-1FD70B317981}" sibTransId="{0B4942B4-CC41-419E-A1AD-7F7CBD6DD0A8}"/>
    <dgm:cxn modelId="{FF5C009A-F09A-4C2E-8907-7BE2ADD7BCAC}" type="presOf" srcId="{CEA625CC-A75F-4999-A973-62764AA04E31}" destId="{82B88431-1DC9-44C2-A6C5-E87D19C2F8EA}" srcOrd="0" destOrd="0" presId="urn:microsoft.com/office/officeart/2005/8/layout/vList6"/>
    <dgm:cxn modelId="{7D69369A-2CCF-496C-9D8A-7B5D0E1E2727}" type="presOf" srcId="{9A2D41AD-1ADD-4282-9F4D-5FF3F3A54C7B}" destId="{FCE8A05B-0345-4B6E-972F-9A447D51CCBA}" srcOrd="0" destOrd="0" presId="urn:microsoft.com/office/officeart/2005/8/layout/vList6"/>
    <dgm:cxn modelId="{5A704A9B-83CA-4133-9C9C-C9B15F1A7BBB}" srcId="{89DB2003-EEB4-41D4-BDB0-389CC95D3339}" destId="{C103A33F-8C10-49E2-9027-5C6FED067F4B}" srcOrd="0" destOrd="0" parTransId="{D263299E-612E-42BC-8322-D5C89137B2F5}" sibTransId="{447842F2-E893-43CB-BE6B-AF921A94CB77}"/>
    <dgm:cxn modelId="{BD85329D-7D36-4BC5-A15B-5DCA1FB3EF88}" type="presOf" srcId="{8C9066A4-904F-4A5E-981D-8F5900C51C60}" destId="{8A24AF65-0133-476C-962C-CB415804626F}" srcOrd="0" destOrd="0" presId="urn:microsoft.com/office/officeart/2005/8/layout/vList6"/>
    <dgm:cxn modelId="{D1C9B09F-CFAD-4556-8247-9F6547BA1444}" type="presOf" srcId="{917D2B27-08DC-44B1-8CBD-D5F2622A8A04}" destId="{F9BDFB87-58D3-4CE2-A421-3FA033E1EFF1}" srcOrd="0" destOrd="0" presId="urn:microsoft.com/office/officeart/2005/8/layout/vList6"/>
    <dgm:cxn modelId="{D75DBFA1-820F-45E5-98CB-5DC7D6B2A49D}" srcId="{55EAEE9B-652F-42C1-9082-4BE6578F5E2C}" destId="{04E7F3C6-2A13-4BDE-B9FC-3B5FE6EEA975}" srcOrd="0" destOrd="0" parTransId="{D77BBEC1-3152-4361-977B-390AD901EE51}" sibTransId="{57532003-125F-40CB-879A-493D78D2F9D0}"/>
    <dgm:cxn modelId="{D58433C4-AF43-4069-BDDB-9326C1E80B96}" type="presOf" srcId="{F9E89B30-8837-43BB-9CC8-43C75A8E8A79}" destId="{46B8F09B-9777-4121-8393-10E24B1B2BF2}" srcOrd="0" destOrd="0" presId="urn:microsoft.com/office/officeart/2005/8/layout/vList6"/>
    <dgm:cxn modelId="{F702D5C8-A49D-48AB-8A50-C7C7ED743C99}" srcId="{55EAEE9B-652F-42C1-9082-4BE6578F5E2C}" destId="{67B88E53-C2B3-4198-87E5-126AE7C6A8CC}" srcOrd="1" destOrd="0" parTransId="{2270A170-B2BE-428D-8CB6-7A871E8F021B}" sibTransId="{105CDC39-88A8-4590-8084-9BF362A4541A}"/>
    <dgm:cxn modelId="{C4EC99CC-79F7-4BF0-84A8-EEFC64EF68FB}" srcId="{67B88E53-C2B3-4198-87E5-126AE7C6A8CC}" destId="{EDB0E0E7-C0A5-4297-AB65-5D9731DC80BA}" srcOrd="0" destOrd="0" parTransId="{7B85E559-0C92-4634-AD8B-A52ECC38E040}" sibTransId="{80229A87-BB75-42A5-B608-0ADC61F9C85F}"/>
    <dgm:cxn modelId="{50EF40CE-16EB-4C1F-B7FB-B0DF76B33E8F}" type="presOf" srcId="{55EAEE9B-652F-42C1-9082-4BE6578F5E2C}" destId="{75084E9F-5820-45E4-B775-00BACB39C9BA}" srcOrd="0" destOrd="0" presId="urn:microsoft.com/office/officeart/2005/8/layout/vList6"/>
    <dgm:cxn modelId="{6AB113D9-0F01-4629-89A4-CC5C17D9113C}" type="presOf" srcId="{EDB0E0E7-C0A5-4297-AB65-5D9731DC80BA}" destId="{4BE1B0CD-1A1E-4755-B2DF-6AB5283A99B5}" srcOrd="0" destOrd="0" presId="urn:microsoft.com/office/officeart/2005/8/layout/vList6"/>
    <dgm:cxn modelId="{21B00DF8-5589-4826-9FCF-56B30CA00303}" type="presOf" srcId="{7D0506D3-10C5-4DD4-BA42-908E4DC96F09}" destId="{975E9B38-061F-4B7A-8D80-71268850787D}" srcOrd="0" destOrd="0" presId="urn:microsoft.com/office/officeart/2005/8/layout/vList6"/>
    <dgm:cxn modelId="{724ED7FB-0D42-46CD-A763-D65B2F5CF196}" type="presOf" srcId="{89DB2003-EEB4-41D4-BDB0-389CC95D3339}" destId="{352C3C98-DD83-4CF1-8F67-6A695EEF0564}" srcOrd="0" destOrd="0" presId="urn:microsoft.com/office/officeart/2005/8/layout/vList6"/>
    <dgm:cxn modelId="{B961BBE9-E5DD-42B2-8AE3-9AAA3C07705D}" type="presParOf" srcId="{75084E9F-5820-45E4-B775-00BACB39C9BA}" destId="{D8F0CFF9-D93A-46A2-A0AF-3E83611F3D6B}" srcOrd="0" destOrd="0" presId="urn:microsoft.com/office/officeart/2005/8/layout/vList6"/>
    <dgm:cxn modelId="{2A69F370-6AF5-4257-8C61-1D3EFECE54E1}" type="presParOf" srcId="{D8F0CFF9-D93A-46A2-A0AF-3E83611F3D6B}" destId="{E6BD47FC-7D8D-4EE5-B80E-368DA7BA786D}" srcOrd="0" destOrd="0" presId="urn:microsoft.com/office/officeart/2005/8/layout/vList6"/>
    <dgm:cxn modelId="{6DE2C131-BDFC-4821-B17E-3DB5BE1D4404}" type="presParOf" srcId="{D8F0CFF9-D93A-46A2-A0AF-3E83611F3D6B}" destId="{C1DE7B03-A743-418C-BC8C-F1AAED8D7DC6}" srcOrd="1" destOrd="0" presId="urn:microsoft.com/office/officeart/2005/8/layout/vList6"/>
    <dgm:cxn modelId="{5350A885-00DB-4C04-AD76-88C1F9ABBC05}" type="presParOf" srcId="{75084E9F-5820-45E4-B775-00BACB39C9BA}" destId="{EA99F349-AB8C-4772-927D-BB7E1EE5346C}" srcOrd="1" destOrd="0" presId="urn:microsoft.com/office/officeart/2005/8/layout/vList6"/>
    <dgm:cxn modelId="{66545E97-EF06-464B-82B2-169A07675828}" type="presParOf" srcId="{75084E9F-5820-45E4-B775-00BACB39C9BA}" destId="{2D6A0AF6-9F92-47F1-A170-5915CC94D6EA}" srcOrd="2" destOrd="0" presId="urn:microsoft.com/office/officeart/2005/8/layout/vList6"/>
    <dgm:cxn modelId="{5C4AFBEA-D2B1-403F-AC7D-F1939DDF8C05}" type="presParOf" srcId="{2D6A0AF6-9F92-47F1-A170-5915CC94D6EA}" destId="{E24BD0EF-4DE7-422A-BF5E-CBAF9E5A7F5B}" srcOrd="0" destOrd="0" presId="urn:microsoft.com/office/officeart/2005/8/layout/vList6"/>
    <dgm:cxn modelId="{E551A58E-DFE2-419A-B994-C94F688EE771}" type="presParOf" srcId="{2D6A0AF6-9F92-47F1-A170-5915CC94D6EA}" destId="{4BE1B0CD-1A1E-4755-B2DF-6AB5283A99B5}" srcOrd="1" destOrd="0" presId="urn:microsoft.com/office/officeart/2005/8/layout/vList6"/>
    <dgm:cxn modelId="{710B394A-928B-42F5-B3A2-DAD803F07D37}" type="presParOf" srcId="{75084E9F-5820-45E4-B775-00BACB39C9BA}" destId="{CBC59479-9043-4CE1-A979-F0365B1E681C}" srcOrd="3" destOrd="0" presId="urn:microsoft.com/office/officeart/2005/8/layout/vList6"/>
    <dgm:cxn modelId="{6C7E6B3D-2247-4E95-9B79-A3EAE95BD47F}" type="presParOf" srcId="{75084E9F-5820-45E4-B775-00BACB39C9BA}" destId="{B94F0601-B2C8-4A0C-A888-78BC4F313BC8}" srcOrd="4" destOrd="0" presId="urn:microsoft.com/office/officeart/2005/8/layout/vList6"/>
    <dgm:cxn modelId="{9C28B5F1-53E0-4CF3-AB4F-90BA35571E74}" type="presParOf" srcId="{B94F0601-B2C8-4A0C-A888-78BC4F313BC8}" destId="{82B88431-1DC9-44C2-A6C5-E87D19C2F8EA}" srcOrd="0" destOrd="0" presId="urn:microsoft.com/office/officeart/2005/8/layout/vList6"/>
    <dgm:cxn modelId="{172C4E74-9BED-4E29-8601-61135C9A810D}" type="presParOf" srcId="{B94F0601-B2C8-4A0C-A888-78BC4F313BC8}" destId="{F5C59375-FA45-4D6D-A7CC-EEA1DDAFFB1A}" srcOrd="1" destOrd="0" presId="urn:microsoft.com/office/officeart/2005/8/layout/vList6"/>
    <dgm:cxn modelId="{21EA2712-5DA6-44BF-988C-ECD1063131D6}" type="presParOf" srcId="{75084E9F-5820-45E4-B775-00BACB39C9BA}" destId="{F9F39514-F3C3-4FDF-ADE4-7D5C6666B681}" srcOrd="5" destOrd="0" presId="urn:microsoft.com/office/officeart/2005/8/layout/vList6"/>
    <dgm:cxn modelId="{25EAFDD7-49DA-4D8F-9410-78964D90F0CE}" type="presParOf" srcId="{75084E9F-5820-45E4-B775-00BACB39C9BA}" destId="{783527A7-9328-46A3-8E1F-0030BB49026F}" srcOrd="6" destOrd="0" presId="urn:microsoft.com/office/officeart/2005/8/layout/vList6"/>
    <dgm:cxn modelId="{B2ACCA60-ABB3-4768-B11F-600D4F9CBDBA}" type="presParOf" srcId="{783527A7-9328-46A3-8E1F-0030BB49026F}" destId="{46B8F09B-9777-4121-8393-10E24B1B2BF2}" srcOrd="0" destOrd="0" presId="urn:microsoft.com/office/officeart/2005/8/layout/vList6"/>
    <dgm:cxn modelId="{395A5C6E-1DDF-4B9D-A29D-1B64C303B0C8}" type="presParOf" srcId="{783527A7-9328-46A3-8E1F-0030BB49026F}" destId="{975E9B38-061F-4B7A-8D80-71268850787D}" srcOrd="1" destOrd="0" presId="urn:microsoft.com/office/officeart/2005/8/layout/vList6"/>
    <dgm:cxn modelId="{7629050A-A99C-40A1-A002-C105FB91D16B}" type="presParOf" srcId="{75084E9F-5820-45E4-B775-00BACB39C9BA}" destId="{EE293593-4C5D-449F-81BA-999844EA3164}" srcOrd="7" destOrd="0" presId="urn:microsoft.com/office/officeart/2005/8/layout/vList6"/>
    <dgm:cxn modelId="{E6C9289A-802B-4024-BA13-3FD2D2EA7082}" type="presParOf" srcId="{75084E9F-5820-45E4-B775-00BACB39C9BA}" destId="{252EF131-B0B0-4613-A6F0-AA83B4F5215F}" srcOrd="8" destOrd="0" presId="urn:microsoft.com/office/officeart/2005/8/layout/vList6"/>
    <dgm:cxn modelId="{BF0AED50-0F13-4D6E-9356-6643EBD855D3}" type="presParOf" srcId="{252EF131-B0B0-4613-A6F0-AA83B4F5215F}" destId="{F9BDFB87-58D3-4CE2-A421-3FA033E1EFF1}" srcOrd="0" destOrd="0" presId="urn:microsoft.com/office/officeart/2005/8/layout/vList6"/>
    <dgm:cxn modelId="{3798E78A-14F8-4569-AE43-ADE4510E0040}" type="presParOf" srcId="{252EF131-B0B0-4613-A6F0-AA83B4F5215F}" destId="{8A24AF65-0133-476C-962C-CB415804626F}" srcOrd="1" destOrd="0" presId="urn:microsoft.com/office/officeart/2005/8/layout/vList6"/>
    <dgm:cxn modelId="{2716B739-E471-440C-9DD5-8DEE5A1E2711}" type="presParOf" srcId="{75084E9F-5820-45E4-B775-00BACB39C9BA}" destId="{C68AFFC2-2651-4409-8FDF-28DEE54B9A71}" srcOrd="9" destOrd="0" presId="urn:microsoft.com/office/officeart/2005/8/layout/vList6"/>
    <dgm:cxn modelId="{A7B53E28-2431-4467-AD8B-D02C694D1E18}" type="presParOf" srcId="{75084E9F-5820-45E4-B775-00BACB39C9BA}" destId="{81C3B756-97D7-4DE6-9BD2-0F27D8F8A75D}" srcOrd="10" destOrd="0" presId="urn:microsoft.com/office/officeart/2005/8/layout/vList6"/>
    <dgm:cxn modelId="{65E4060F-EB97-45E7-A1B7-744545D2CF6B}" type="presParOf" srcId="{81C3B756-97D7-4DE6-9BD2-0F27D8F8A75D}" destId="{FCE8A05B-0345-4B6E-972F-9A447D51CCBA}" srcOrd="0" destOrd="0" presId="urn:microsoft.com/office/officeart/2005/8/layout/vList6"/>
    <dgm:cxn modelId="{00F55DE3-A239-4DEE-B865-0312C8295926}" type="presParOf" srcId="{81C3B756-97D7-4DE6-9BD2-0F27D8F8A75D}" destId="{F458A2C1-09F9-4E79-B3B6-3D3FC7474DA6}" srcOrd="1" destOrd="0" presId="urn:microsoft.com/office/officeart/2005/8/layout/vList6"/>
    <dgm:cxn modelId="{31EC3A55-C469-4C0B-9923-B9C1A2AB94E8}" type="presParOf" srcId="{75084E9F-5820-45E4-B775-00BACB39C9BA}" destId="{FB611FC6-1535-465D-963A-BC6E11BF182F}" srcOrd="11" destOrd="0" presId="urn:microsoft.com/office/officeart/2005/8/layout/vList6"/>
    <dgm:cxn modelId="{5A40BC7A-19EA-45BB-940B-7D10D90696A3}" type="presParOf" srcId="{75084E9F-5820-45E4-B775-00BACB39C9BA}" destId="{9A02B80B-2E37-49F0-9DC1-FED2806489EE}" srcOrd="12" destOrd="0" presId="urn:microsoft.com/office/officeart/2005/8/layout/vList6"/>
    <dgm:cxn modelId="{6E1961CE-BF5B-4997-AC23-345A58BD7F7D}" type="presParOf" srcId="{9A02B80B-2E37-49F0-9DC1-FED2806489EE}" destId="{352C3C98-DD83-4CF1-8F67-6A695EEF0564}" srcOrd="0" destOrd="0" presId="urn:microsoft.com/office/officeart/2005/8/layout/vList6"/>
    <dgm:cxn modelId="{6636E61D-BA04-4898-866D-59C392DAAE64}" type="presParOf" srcId="{9A02B80B-2E37-49F0-9DC1-FED2806489EE}" destId="{717E4E17-F45F-4522-B8F5-5F9EA8269285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D0F8EC-F984-4113-A086-0E05FA50F235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it-IT"/>
        </a:p>
      </dgm:t>
    </dgm:pt>
    <dgm:pt modelId="{4270388B-4157-4222-9832-6B2FF0490509}">
      <dgm:prSet phldrT="[Testo]" custT="1"/>
      <dgm:spPr>
        <a:solidFill>
          <a:srgbClr val="990000"/>
        </a:solidFill>
      </dgm:spPr>
      <dgm:t>
        <a:bodyPr/>
        <a:lstStyle/>
        <a:p>
          <a:r>
            <a:rPr lang="it-IT" sz="2400" dirty="0"/>
            <a:t>Funzionali</a:t>
          </a:r>
        </a:p>
      </dgm:t>
    </dgm:pt>
    <dgm:pt modelId="{D7C7CF4F-F883-4770-A12D-FCBEBD6B4FFA}" type="parTrans" cxnId="{007545D5-ACEA-4BA6-A0D8-01485F73B7E5}">
      <dgm:prSet/>
      <dgm:spPr/>
      <dgm:t>
        <a:bodyPr/>
        <a:lstStyle/>
        <a:p>
          <a:endParaRPr lang="it-IT"/>
        </a:p>
      </dgm:t>
    </dgm:pt>
    <dgm:pt modelId="{7EBFF7B7-6566-43DB-8840-47277754FBA3}" type="sibTrans" cxnId="{007545D5-ACEA-4BA6-A0D8-01485F73B7E5}">
      <dgm:prSet/>
      <dgm:spPr/>
      <dgm:t>
        <a:bodyPr/>
        <a:lstStyle/>
        <a:p>
          <a:endParaRPr lang="it-IT"/>
        </a:p>
      </dgm:t>
    </dgm:pt>
    <dgm:pt modelId="{34DAEF0E-61BD-4815-8DA3-3CB7629A720F}">
      <dgm:prSet phldrT="[Testo]" custT="1"/>
      <dgm:spPr/>
      <dgm:t>
        <a:bodyPr/>
        <a:lstStyle/>
        <a:p>
          <a:r>
            <a:rPr lang="it-IT" sz="2000" b="1" kern="1200" dirty="0">
              <a:solidFill>
                <a:schemeClr val="tx1"/>
              </a:solidFill>
            </a:rPr>
            <a:t>Clienti</a:t>
          </a:r>
          <a:r>
            <a:rPr lang="it-IT" sz="1600" b="1" kern="1200" dirty="0">
              <a:solidFill>
                <a:schemeClr val="tx1"/>
              </a:solidFill>
            </a:rPr>
            <a:t> </a:t>
          </a:r>
        </a:p>
      </dgm:t>
    </dgm:pt>
    <dgm:pt modelId="{E74A4BD7-4305-4BEB-B7C4-F94451A239FA}" type="parTrans" cxnId="{8514AC75-E942-469F-B4E0-E00AC720F9B8}">
      <dgm:prSet/>
      <dgm:spPr/>
      <dgm:t>
        <a:bodyPr/>
        <a:lstStyle/>
        <a:p>
          <a:endParaRPr lang="it-IT"/>
        </a:p>
      </dgm:t>
    </dgm:pt>
    <dgm:pt modelId="{F688F410-486E-43B1-93D3-7CA4602D3838}" type="sibTrans" cxnId="{8514AC75-E942-469F-B4E0-E00AC720F9B8}">
      <dgm:prSet/>
      <dgm:spPr/>
      <dgm:t>
        <a:bodyPr/>
        <a:lstStyle/>
        <a:p>
          <a:endParaRPr lang="it-IT"/>
        </a:p>
      </dgm:t>
    </dgm:pt>
    <dgm:pt modelId="{69BAFEC1-D7FA-45B1-A468-5618CB26A935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Login e registrazione di un nuovo cliente.</a:t>
          </a:r>
        </a:p>
      </dgm:t>
    </dgm:pt>
    <dgm:pt modelId="{E5183F1D-1C43-4B8E-8372-87166F026460}" type="parTrans" cxnId="{2E27CB68-5FE7-40ED-8870-1A3F65729D13}">
      <dgm:prSet/>
      <dgm:spPr/>
      <dgm:t>
        <a:bodyPr/>
        <a:lstStyle/>
        <a:p>
          <a:endParaRPr lang="it-IT"/>
        </a:p>
      </dgm:t>
    </dgm:pt>
    <dgm:pt modelId="{2D734234-7CEB-46E8-A724-48EF8BFA4978}" type="sibTrans" cxnId="{2E27CB68-5FE7-40ED-8870-1A3F65729D13}">
      <dgm:prSet/>
      <dgm:spPr/>
      <dgm:t>
        <a:bodyPr/>
        <a:lstStyle/>
        <a:p>
          <a:endParaRPr lang="it-IT"/>
        </a:p>
      </dgm:t>
    </dgm:pt>
    <dgm:pt modelId="{88D55382-E2DC-46C8-9324-DCED301AAF5E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Acquisto di un biglietto per una determinata partita.</a:t>
          </a:r>
        </a:p>
      </dgm:t>
    </dgm:pt>
    <dgm:pt modelId="{AA90D79C-3979-4F6E-AB6B-2486FF05664E}" type="parTrans" cxnId="{7961E531-82A3-4ACB-B4DF-34BD33CDDC01}">
      <dgm:prSet/>
      <dgm:spPr/>
      <dgm:t>
        <a:bodyPr/>
        <a:lstStyle/>
        <a:p>
          <a:endParaRPr lang="it-IT"/>
        </a:p>
      </dgm:t>
    </dgm:pt>
    <dgm:pt modelId="{4AAAAAB8-53B9-4F45-BF69-DCE4D6A7E905}" type="sibTrans" cxnId="{7961E531-82A3-4ACB-B4DF-34BD33CDDC01}">
      <dgm:prSet/>
      <dgm:spPr/>
      <dgm:t>
        <a:bodyPr/>
        <a:lstStyle/>
        <a:p>
          <a:endParaRPr lang="it-IT"/>
        </a:p>
      </dgm:t>
    </dgm:pt>
    <dgm:pt modelId="{30ECBB3C-276F-4A29-9654-2470EDC663E2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Invio tramite mail della conferma d</a:t>
          </a:r>
          <a:r>
            <a:rPr lang="it-IT" sz="1800" b="0" kern="1200" dirty="0">
              <a:solidFill>
                <a:schemeClr val="tx1"/>
              </a:solidFill>
            </a:rPr>
            <a:t>i acquisto della partita.</a:t>
          </a:r>
        </a:p>
      </dgm:t>
    </dgm:pt>
    <dgm:pt modelId="{2CFBB775-D5FA-40AA-BF3F-AACF8ED89A5F}" type="parTrans" cxnId="{68726F1A-654F-446A-BD6A-858CFCE920DC}">
      <dgm:prSet/>
      <dgm:spPr/>
      <dgm:t>
        <a:bodyPr/>
        <a:lstStyle/>
        <a:p>
          <a:endParaRPr lang="it-IT"/>
        </a:p>
      </dgm:t>
    </dgm:pt>
    <dgm:pt modelId="{AF95D391-D85F-4F17-8CB5-FA9676FD4A2F}" type="sibTrans" cxnId="{68726F1A-654F-446A-BD6A-858CFCE920DC}">
      <dgm:prSet/>
      <dgm:spPr/>
      <dgm:t>
        <a:bodyPr/>
        <a:lstStyle/>
        <a:p>
          <a:endParaRPr lang="it-IT"/>
        </a:p>
      </dgm:t>
    </dgm:pt>
    <dgm:pt modelId="{0D5A7E9E-59D9-402E-A808-4198BBFF5189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kern="1200" dirty="0">
              <a:solidFill>
                <a:schemeClr val="tx1"/>
              </a:solidFill>
            </a:rPr>
            <a:t>Acquisto dei biglietti per la visita del museo.</a:t>
          </a:r>
        </a:p>
      </dgm:t>
    </dgm:pt>
    <dgm:pt modelId="{AA6A79C2-5DF2-4C6E-ADFD-F76561DF6A9F}" type="parTrans" cxnId="{CDA075BB-0A35-405F-817B-ED3BB1BA01BB}">
      <dgm:prSet/>
      <dgm:spPr/>
      <dgm:t>
        <a:bodyPr/>
        <a:lstStyle/>
        <a:p>
          <a:endParaRPr lang="it-IT"/>
        </a:p>
      </dgm:t>
    </dgm:pt>
    <dgm:pt modelId="{0AB1FF26-91FE-4D4F-9D9C-8F95266F03E6}" type="sibTrans" cxnId="{CDA075BB-0A35-405F-817B-ED3BB1BA01BB}">
      <dgm:prSet/>
      <dgm:spPr/>
      <dgm:t>
        <a:bodyPr/>
        <a:lstStyle/>
        <a:p>
          <a:endParaRPr lang="it-IT"/>
        </a:p>
      </dgm:t>
    </dgm:pt>
    <dgm:pt modelId="{811ED9BE-4062-4B91-858C-504007AE7276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kern="1200" dirty="0">
              <a:solidFill>
                <a:schemeClr val="tx1"/>
              </a:solidFill>
            </a:rPr>
            <a:t>Invio tramite mail della conferma della prenotazione della visita del museo.</a:t>
          </a:r>
        </a:p>
      </dgm:t>
    </dgm:pt>
    <dgm:pt modelId="{F19622FC-0304-463C-8363-2DF9AA03B702}" type="parTrans" cxnId="{D7006976-E0AB-4EC0-9D49-64ECE98D8A89}">
      <dgm:prSet/>
      <dgm:spPr/>
      <dgm:t>
        <a:bodyPr/>
        <a:lstStyle/>
        <a:p>
          <a:endParaRPr lang="it-IT"/>
        </a:p>
      </dgm:t>
    </dgm:pt>
    <dgm:pt modelId="{1DE13050-CB4B-4B20-B5BC-D703CCBC6F87}" type="sibTrans" cxnId="{D7006976-E0AB-4EC0-9D49-64ECE98D8A89}">
      <dgm:prSet/>
      <dgm:spPr/>
      <dgm:t>
        <a:bodyPr/>
        <a:lstStyle/>
        <a:p>
          <a:endParaRPr lang="it-IT"/>
        </a:p>
      </dgm:t>
    </dgm:pt>
    <dgm:pt modelId="{D7726FA5-3AC9-4022-A5B4-C67879C60199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kern="1200" dirty="0">
              <a:solidFill>
                <a:schemeClr val="tx1"/>
              </a:solidFill>
            </a:rPr>
            <a:t>Possibilità di acquistare il merchandising ufficiale della squadra mediante lo store.</a:t>
          </a:r>
        </a:p>
      </dgm:t>
    </dgm:pt>
    <dgm:pt modelId="{E35DEB49-2772-493A-9E11-4CF43C04F288}" type="parTrans" cxnId="{8EAFAEAF-BEE5-4DC6-9DE5-C7DB2A4721A6}">
      <dgm:prSet/>
      <dgm:spPr/>
      <dgm:t>
        <a:bodyPr/>
        <a:lstStyle/>
        <a:p>
          <a:endParaRPr lang="it-IT"/>
        </a:p>
      </dgm:t>
    </dgm:pt>
    <dgm:pt modelId="{17055438-9B2B-4342-98C9-380AF60D9D83}" type="sibTrans" cxnId="{8EAFAEAF-BEE5-4DC6-9DE5-C7DB2A4721A6}">
      <dgm:prSet/>
      <dgm:spPr/>
      <dgm:t>
        <a:bodyPr/>
        <a:lstStyle/>
        <a:p>
          <a:endParaRPr lang="it-IT"/>
        </a:p>
      </dgm:t>
    </dgm:pt>
    <dgm:pt modelId="{83076A79-046B-4439-99EE-D8A8AF67147F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kern="1200" dirty="0">
              <a:solidFill>
                <a:schemeClr val="tx1"/>
              </a:solidFill>
            </a:rPr>
            <a:t>Possibilità di acquistare  un abbonamento o incrementarlo.</a:t>
          </a:r>
        </a:p>
      </dgm:t>
    </dgm:pt>
    <dgm:pt modelId="{7F143DAB-FC96-4E58-AEC7-E2BF5A734F8F}" type="parTrans" cxnId="{C0923C37-D5EB-4309-8124-4EE670E8F1F6}">
      <dgm:prSet/>
      <dgm:spPr/>
      <dgm:t>
        <a:bodyPr/>
        <a:lstStyle/>
        <a:p>
          <a:endParaRPr lang="it-IT"/>
        </a:p>
      </dgm:t>
    </dgm:pt>
    <dgm:pt modelId="{7DA6455C-BBE5-4A2A-8BC1-7430C5C76C62}" type="sibTrans" cxnId="{C0923C37-D5EB-4309-8124-4EE670E8F1F6}">
      <dgm:prSet/>
      <dgm:spPr/>
      <dgm:t>
        <a:bodyPr/>
        <a:lstStyle/>
        <a:p>
          <a:endParaRPr lang="it-IT"/>
        </a:p>
      </dgm:t>
    </dgm:pt>
    <dgm:pt modelId="{3FB1C1A3-CA64-4516-AAE9-DD9932C39568}">
      <dgm:prSet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Visualizzazione della programmazione delle partite.</a:t>
          </a:r>
        </a:p>
      </dgm:t>
    </dgm:pt>
    <dgm:pt modelId="{02A03998-CBC3-4492-9AD3-3DF72EF00C0A}" type="parTrans" cxnId="{E6EA7018-909A-49D9-8CAF-58045CA96F7D}">
      <dgm:prSet/>
      <dgm:spPr/>
      <dgm:t>
        <a:bodyPr/>
        <a:lstStyle/>
        <a:p>
          <a:endParaRPr lang="it-IT"/>
        </a:p>
      </dgm:t>
    </dgm:pt>
    <dgm:pt modelId="{85FC52BC-596A-43BE-9D5B-6C277566B233}" type="sibTrans" cxnId="{E6EA7018-909A-49D9-8CAF-58045CA96F7D}">
      <dgm:prSet/>
      <dgm:spPr/>
      <dgm:t>
        <a:bodyPr/>
        <a:lstStyle/>
        <a:p>
          <a:endParaRPr lang="it-IT"/>
        </a:p>
      </dgm:t>
    </dgm:pt>
    <dgm:pt modelId="{862D79DE-9AC3-47DC-8F2E-5D42A59C819A}">
      <dgm:prSet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Visualizzazione dei cimeli  e riconoscimenti nella sezione del museo.</a:t>
          </a:r>
        </a:p>
      </dgm:t>
    </dgm:pt>
    <dgm:pt modelId="{2C2EE3C8-A0F2-4898-9EE6-5304FDA07919}" type="parTrans" cxnId="{AC8D705E-A603-40C8-B01A-CE48E9662FB7}">
      <dgm:prSet/>
      <dgm:spPr/>
      <dgm:t>
        <a:bodyPr/>
        <a:lstStyle/>
        <a:p>
          <a:endParaRPr lang="it-IT"/>
        </a:p>
      </dgm:t>
    </dgm:pt>
    <dgm:pt modelId="{92688C52-1F92-4D31-AEE2-812B463FCC9E}" type="sibTrans" cxnId="{AC8D705E-A603-40C8-B01A-CE48E9662FB7}">
      <dgm:prSet/>
      <dgm:spPr/>
      <dgm:t>
        <a:bodyPr/>
        <a:lstStyle/>
        <a:p>
          <a:endParaRPr lang="it-IT"/>
        </a:p>
      </dgm:t>
    </dgm:pt>
    <dgm:pt modelId="{2F8A99DC-602F-4713-A14A-4A8535C3C8DB}">
      <dgm:prSet phldrT="[Testo]" custT="1"/>
      <dgm:spPr/>
      <dgm:t>
        <a:bodyPr/>
        <a:lstStyle/>
        <a:p>
          <a:endParaRPr lang="it-IT" sz="1100" b="1" kern="1200" dirty="0"/>
        </a:p>
      </dgm:t>
    </dgm:pt>
    <dgm:pt modelId="{DB990D59-F142-4174-B4AC-CFAC16AE0CC4}" type="parTrans" cxnId="{816632F6-84B6-40D9-8892-DD7DAB4137C2}">
      <dgm:prSet/>
      <dgm:spPr/>
      <dgm:t>
        <a:bodyPr/>
        <a:lstStyle/>
        <a:p>
          <a:endParaRPr lang="it-IT"/>
        </a:p>
      </dgm:t>
    </dgm:pt>
    <dgm:pt modelId="{88B885D5-C9B8-49B0-9229-EB68BD5AAFD7}" type="sibTrans" cxnId="{816632F6-84B6-40D9-8892-DD7DAB4137C2}">
      <dgm:prSet/>
      <dgm:spPr/>
      <dgm:t>
        <a:bodyPr/>
        <a:lstStyle/>
        <a:p>
          <a:endParaRPr lang="it-IT"/>
        </a:p>
      </dgm:t>
    </dgm:pt>
    <dgm:pt modelId="{C95B649C-1F01-41F8-A164-6D938FB153F5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kern="1200" dirty="0">
              <a:solidFill>
                <a:schemeClr val="tx1"/>
              </a:solidFill>
            </a:rPr>
            <a:t> Visualizzazione dei propri dati personali con la possibilità di cambiare password</a:t>
          </a:r>
          <a:r>
            <a:rPr lang="it-IT" sz="1800" b="0" kern="1200" dirty="0"/>
            <a:t>.</a:t>
          </a:r>
        </a:p>
      </dgm:t>
    </dgm:pt>
    <dgm:pt modelId="{48E19D50-72F2-4D14-9E89-B5234941799B}" type="parTrans" cxnId="{9539261C-E874-4D84-9E7F-A3B8D0C6F43C}">
      <dgm:prSet/>
      <dgm:spPr/>
      <dgm:t>
        <a:bodyPr/>
        <a:lstStyle/>
        <a:p>
          <a:endParaRPr lang="it-IT"/>
        </a:p>
      </dgm:t>
    </dgm:pt>
    <dgm:pt modelId="{D10D0595-FECF-4B09-A37A-E6EF690F7987}" type="sibTrans" cxnId="{9539261C-E874-4D84-9E7F-A3B8D0C6F43C}">
      <dgm:prSet/>
      <dgm:spPr/>
      <dgm:t>
        <a:bodyPr/>
        <a:lstStyle/>
        <a:p>
          <a:endParaRPr lang="it-IT"/>
        </a:p>
      </dgm:t>
    </dgm:pt>
    <dgm:pt modelId="{CD29DA1C-9B25-4199-A4C2-5A18F90150A0}" type="pres">
      <dgm:prSet presAssocID="{63D0F8EC-F984-4113-A086-0E05FA50F235}" presName="linear" presStyleCnt="0">
        <dgm:presLayoutVars>
          <dgm:animLvl val="lvl"/>
          <dgm:resizeHandles val="exact"/>
        </dgm:presLayoutVars>
      </dgm:prSet>
      <dgm:spPr/>
    </dgm:pt>
    <dgm:pt modelId="{FE5A8FD8-0058-47AF-9C5E-92205690E2D4}" type="pres">
      <dgm:prSet presAssocID="{4270388B-4157-4222-9832-6B2FF0490509}" presName="parentText" presStyleLbl="node1" presStyleIdx="0" presStyleCnt="1" custScaleY="179261" custLinFactNeighborY="-1799">
        <dgm:presLayoutVars>
          <dgm:chMax val="0"/>
          <dgm:bulletEnabled val="1"/>
        </dgm:presLayoutVars>
      </dgm:prSet>
      <dgm:spPr>
        <a:prstGeom prst="roundRect">
          <a:avLst/>
        </a:prstGeom>
      </dgm:spPr>
    </dgm:pt>
    <dgm:pt modelId="{2C216B0C-24E5-4B18-915F-842830B57E4C}" type="pres">
      <dgm:prSet presAssocID="{4270388B-4157-4222-9832-6B2FF0490509}" presName="childText" presStyleLbl="revTx" presStyleIdx="0" presStyleCnt="1" custScaleY="410087" custLinFactNeighborY="30442">
        <dgm:presLayoutVars>
          <dgm:bulletEnabled val="1"/>
        </dgm:presLayoutVars>
      </dgm:prSet>
      <dgm:spPr/>
    </dgm:pt>
  </dgm:ptLst>
  <dgm:cxnLst>
    <dgm:cxn modelId="{E0DB3C00-A017-448A-8D5D-76D87C226882}" type="presOf" srcId="{63D0F8EC-F984-4113-A086-0E05FA50F235}" destId="{CD29DA1C-9B25-4199-A4C2-5A18F90150A0}" srcOrd="0" destOrd="0" presId="urn:microsoft.com/office/officeart/2005/8/layout/vList2"/>
    <dgm:cxn modelId="{EE62440C-74AE-4AC5-A4CC-38C3F97E6B35}" type="presOf" srcId="{811ED9BE-4062-4B91-858C-504007AE7276}" destId="{2C216B0C-24E5-4B18-915F-842830B57E4C}" srcOrd="0" destOrd="8" presId="urn:microsoft.com/office/officeart/2005/8/layout/vList2"/>
    <dgm:cxn modelId="{E6EA7018-909A-49D9-8CAF-58045CA96F7D}" srcId="{34DAEF0E-61BD-4815-8DA3-3CB7629A720F}" destId="{3FB1C1A3-CA64-4516-AAE9-DD9932C39568}" srcOrd="1" destOrd="0" parTransId="{02A03998-CBC3-4492-9AD3-3DF72EF00C0A}" sibTransId="{85FC52BC-596A-43BE-9D5B-6C277566B233}"/>
    <dgm:cxn modelId="{68726F1A-654F-446A-BD6A-858CFCE920DC}" srcId="{34DAEF0E-61BD-4815-8DA3-3CB7629A720F}" destId="{30ECBB3C-276F-4A29-9654-2470EDC663E2}" srcOrd="4" destOrd="0" parTransId="{2CFBB775-D5FA-40AA-BF3F-AACF8ED89A5F}" sibTransId="{AF95D391-D85F-4F17-8CB5-FA9676FD4A2F}"/>
    <dgm:cxn modelId="{9539261C-E874-4D84-9E7F-A3B8D0C6F43C}" srcId="{34DAEF0E-61BD-4815-8DA3-3CB7629A720F}" destId="{C95B649C-1F01-41F8-A164-6D938FB153F5}" srcOrd="9" destOrd="0" parTransId="{48E19D50-72F2-4D14-9E89-B5234941799B}" sibTransId="{D10D0595-FECF-4B09-A37A-E6EF690F7987}"/>
    <dgm:cxn modelId="{8F97FA1D-1AB7-46D0-9FAD-7DB5B3664F89}" type="presOf" srcId="{0D5A7E9E-59D9-402E-A808-4198BBFF5189}" destId="{2C216B0C-24E5-4B18-915F-842830B57E4C}" srcOrd="0" destOrd="7" presId="urn:microsoft.com/office/officeart/2005/8/layout/vList2"/>
    <dgm:cxn modelId="{2069B223-145D-47CE-9CC2-2AAE2A121A8C}" type="presOf" srcId="{34DAEF0E-61BD-4815-8DA3-3CB7629A720F}" destId="{2C216B0C-24E5-4B18-915F-842830B57E4C}" srcOrd="0" destOrd="1" presId="urn:microsoft.com/office/officeart/2005/8/layout/vList2"/>
    <dgm:cxn modelId="{7961E531-82A3-4ACB-B4DF-34BD33CDDC01}" srcId="{34DAEF0E-61BD-4815-8DA3-3CB7629A720F}" destId="{88D55382-E2DC-46C8-9324-DCED301AAF5E}" srcOrd="3" destOrd="0" parTransId="{AA90D79C-3979-4F6E-AB6B-2486FF05664E}" sibTransId="{4AAAAAB8-53B9-4F45-BF69-DCE4D6A7E905}"/>
    <dgm:cxn modelId="{C0923C37-D5EB-4309-8124-4EE670E8F1F6}" srcId="{34DAEF0E-61BD-4815-8DA3-3CB7629A720F}" destId="{83076A79-046B-4439-99EE-D8A8AF67147F}" srcOrd="8" destOrd="0" parTransId="{7F143DAB-FC96-4E58-AEC7-E2BF5A734F8F}" sibTransId="{7DA6455C-BBE5-4A2A-8BC1-7430C5C76C62}"/>
    <dgm:cxn modelId="{D4297737-8F61-4A65-BF26-461ADAED92E4}" type="presOf" srcId="{C95B649C-1F01-41F8-A164-6D938FB153F5}" destId="{2C216B0C-24E5-4B18-915F-842830B57E4C}" srcOrd="0" destOrd="11" presId="urn:microsoft.com/office/officeart/2005/8/layout/vList2"/>
    <dgm:cxn modelId="{DF00A63E-C654-470B-947C-409ABC314474}" type="presOf" srcId="{D7726FA5-3AC9-4022-A5B4-C67879C60199}" destId="{2C216B0C-24E5-4B18-915F-842830B57E4C}" srcOrd="0" destOrd="9" presId="urn:microsoft.com/office/officeart/2005/8/layout/vList2"/>
    <dgm:cxn modelId="{AC8D705E-A603-40C8-B01A-CE48E9662FB7}" srcId="{34DAEF0E-61BD-4815-8DA3-3CB7629A720F}" destId="{862D79DE-9AC3-47DC-8F2E-5D42A59C819A}" srcOrd="2" destOrd="0" parTransId="{2C2EE3C8-A0F2-4898-9EE6-5304FDA07919}" sibTransId="{92688C52-1F92-4D31-AEE2-812B463FCC9E}"/>
    <dgm:cxn modelId="{2E27CB68-5FE7-40ED-8870-1A3F65729D13}" srcId="{34DAEF0E-61BD-4815-8DA3-3CB7629A720F}" destId="{69BAFEC1-D7FA-45B1-A468-5618CB26A935}" srcOrd="0" destOrd="0" parTransId="{E5183F1D-1C43-4B8E-8372-87166F026460}" sibTransId="{2D734234-7CEB-46E8-A724-48EF8BFA4978}"/>
    <dgm:cxn modelId="{22533D6C-17BF-4280-BA04-3DA5DB632DE3}" type="presOf" srcId="{862D79DE-9AC3-47DC-8F2E-5D42A59C819A}" destId="{2C216B0C-24E5-4B18-915F-842830B57E4C}" srcOrd="0" destOrd="4" presId="urn:microsoft.com/office/officeart/2005/8/layout/vList2"/>
    <dgm:cxn modelId="{8514AC75-E942-469F-B4E0-E00AC720F9B8}" srcId="{4270388B-4157-4222-9832-6B2FF0490509}" destId="{34DAEF0E-61BD-4815-8DA3-3CB7629A720F}" srcOrd="1" destOrd="0" parTransId="{E74A4BD7-4305-4BEB-B7C4-F94451A239FA}" sibTransId="{F688F410-486E-43B1-93D3-7CA4602D3838}"/>
    <dgm:cxn modelId="{D7006976-E0AB-4EC0-9D49-64ECE98D8A89}" srcId="{34DAEF0E-61BD-4815-8DA3-3CB7629A720F}" destId="{811ED9BE-4062-4B91-858C-504007AE7276}" srcOrd="6" destOrd="0" parTransId="{F19622FC-0304-463C-8363-2DF9AA03B702}" sibTransId="{1DE13050-CB4B-4B20-B5BC-D703CCBC6F87}"/>
    <dgm:cxn modelId="{1D2C0CA9-F351-4292-91D7-101FD224A74C}" type="presOf" srcId="{4270388B-4157-4222-9832-6B2FF0490509}" destId="{FE5A8FD8-0058-47AF-9C5E-92205690E2D4}" srcOrd="0" destOrd="0" presId="urn:microsoft.com/office/officeart/2005/8/layout/vList2"/>
    <dgm:cxn modelId="{8EAFAEAF-BEE5-4DC6-9DE5-C7DB2A4721A6}" srcId="{34DAEF0E-61BD-4815-8DA3-3CB7629A720F}" destId="{D7726FA5-3AC9-4022-A5B4-C67879C60199}" srcOrd="7" destOrd="0" parTransId="{E35DEB49-2772-493A-9E11-4CF43C04F288}" sibTransId="{17055438-9B2B-4342-98C9-380AF60D9D83}"/>
    <dgm:cxn modelId="{035E3FB3-D7D8-4859-AA65-461D5C5AB622}" type="presOf" srcId="{88D55382-E2DC-46C8-9324-DCED301AAF5E}" destId="{2C216B0C-24E5-4B18-915F-842830B57E4C}" srcOrd="0" destOrd="5" presId="urn:microsoft.com/office/officeart/2005/8/layout/vList2"/>
    <dgm:cxn modelId="{AB0149BA-8581-4708-9E78-029AC4E7803B}" type="presOf" srcId="{30ECBB3C-276F-4A29-9654-2470EDC663E2}" destId="{2C216B0C-24E5-4B18-915F-842830B57E4C}" srcOrd="0" destOrd="6" presId="urn:microsoft.com/office/officeart/2005/8/layout/vList2"/>
    <dgm:cxn modelId="{CDA075BB-0A35-405F-817B-ED3BB1BA01BB}" srcId="{34DAEF0E-61BD-4815-8DA3-3CB7629A720F}" destId="{0D5A7E9E-59D9-402E-A808-4198BBFF5189}" srcOrd="5" destOrd="0" parTransId="{AA6A79C2-5DF2-4C6E-ADFD-F76561DF6A9F}" sibTransId="{0AB1FF26-91FE-4D4F-9D9C-8F95266F03E6}"/>
    <dgm:cxn modelId="{007545D5-ACEA-4BA6-A0D8-01485F73B7E5}" srcId="{63D0F8EC-F984-4113-A086-0E05FA50F235}" destId="{4270388B-4157-4222-9832-6B2FF0490509}" srcOrd="0" destOrd="0" parTransId="{D7C7CF4F-F883-4770-A12D-FCBEBD6B4FFA}" sibTransId="{7EBFF7B7-6566-43DB-8840-47277754FBA3}"/>
    <dgm:cxn modelId="{DBB061DF-8F22-4468-B077-1FDD93E4CC45}" type="presOf" srcId="{69BAFEC1-D7FA-45B1-A468-5618CB26A935}" destId="{2C216B0C-24E5-4B18-915F-842830B57E4C}" srcOrd="0" destOrd="2" presId="urn:microsoft.com/office/officeart/2005/8/layout/vList2"/>
    <dgm:cxn modelId="{7483E3E4-23D9-48C8-96DD-2DCD68B8EF09}" type="presOf" srcId="{83076A79-046B-4439-99EE-D8A8AF67147F}" destId="{2C216B0C-24E5-4B18-915F-842830B57E4C}" srcOrd="0" destOrd="10" presId="urn:microsoft.com/office/officeart/2005/8/layout/vList2"/>
    <dgm:cxn modelId="{5FF9E9E5-6841-4CE5-ACF8-4E3815B8968D}" type="presOf" srcId="{2F8A99DC-602F-4713-A14A-4A8535C3C8DB}" destId="{2C216B0C-24E5-4B18-915F-842830B57E4C}" srcOrd="0" destOrd="0" presId="urn:microsoft.com/office/officeart/2005/8/layout/vList2"/>
    <dgm:cxn modelId="{816632F6-84B6-40D9-8892-DD7DAB4137C2}" srcId="{4270388B-4157-4222-9832-6B2FF0490509}" destId="{2F8A99DC-602F-4713-A14A-4A8535C3C8DB}" srcOrd="0" destOrd="0" parTransId="{DB990D59-F142-4174-B4AC-CFAC16AE0CC4}" sibTransId="{88B885D5-C9B8-49B0-9229-EB68BD5AAFD7}"/>
    <dgm:cxn modelId="{00EF18FE-A432-443E-ADC8-0A2083AAE7EF}" type="presOf" srcId="{3FB1C1A3-CA64-4516-AAE9-DD9932C39568}" destId="{2C216B0C-24E5-4B18-915F-842830B57E4C}" srcOrd="0" destOrd="3" presId="urn:microsoft.com/office/officeart/2005/8/layout/vList2"/>
    <dgm:cxn modelId="{6B4CA7AF-64C2-4C66-8FD9-2DD0E5B31D17}" type="presParOf" srcId="{CD29DA1C-9B25-4199-A4C2-5A18F90150A0}" destId="{FE5A8FD8-0058-47AF-9C5E-92205690E2D4}" srcOrd="0" destOrd="0" presId="urn:microsoft.com/office/officeart/2005/8/layout/vList2"/>
    <dgm:cxn modelId="{7474DE4E-5316-4F98-BA56-A44C4AEEA29C}" type="presParOf" srcId="{CD29DA1C-9B25-4199-A4C2-5A18F90150A0}" destId="{2C216B0C-24E5-4B18-915F-842830B57E4C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D0F8EC-F984-4113-A086-0E05FA50F235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it-IT"/>
        </a:p>
      </dgm:t>
    </dgm:pt>
    <dgm:pt modelId="{4270388B-4157-4222-9832-6B2FF0490509}">
      <dgm:prSet phldrT="[Testo]" custT="1"/>
      <dgm:spPr>
        <a:solidFill>
          <a:srgbClr val="990000"/>
        </a:solidFill>
      </dgm:spPr>
      <dgm:t>
        <a:bodyPr/>
        <a:lstStyle/>
        <a:p>
          <a:r>
            <a:rPr lang="it-IT" sz="2400" dirty="0"/>
            <a:t>Funzionali</a:t>
          </a:r>
        </a:p>
      </dgm:t>
    </dgm:pt>
    <dgm:pt modelId="{D7C7CF4F-F883-4770-A12D-FCBEBD6B4FFA}" type="parTrans" cxnId="{007545D5-ACEA-4BA6-A0D8-01485F73B7E5}">
      <dgm:prSet/>
      <dgm:spPr/>
      <dgm:t>
        <a:bodyPr/>
        <a:lstStyle/>
        <a:p>
          <a:endParaRPr lang="it-IT"/>
        </a:p>
      </dgm:t>
    </dgm:pt>
    <dgm:pt modelId="{7EBFF7B7-6566-43DB-8840-47277754FBA3}" type="sibTrans" cxnId="{007545D5-ACEA-4BA6-A0D8-01485F73B7E5}">
      <dgm:prSet/>
      <dgm:spPr/>
      <dgm:t>
        <a:bodyPr/>
        <a:lstStyle/>
        <a:p>
          <a:endParaRPr lang="it-IT"/>
        </a:p>
      </dgm:t>
    </dgm:pt>
    <dgm:pt modelId="{34DAEF0E-61BD-4815-8DA3-3CB7629A720F}">
      <dgm:prSet phldrT="[Testo]" custT="1"/>
      <dgm:spPr/>
      <dgm:t>
        <a:bodyPr/>
        <a:lstStyle/>
        <a:p>
          <a:r>
            <a:rPr lang="it-IT" sz="2000" b="1" kern="1200" dirty="0"/>
            <a:t>Amministratore</a:t>
          </a:r>
        </a:p>
      </dgm:t>
    </dgm:pt>
    <dgm:pt modelId="{E74A4BD7-4305-4BEB-B7C4-F94451A239FA}" type="parTrans" cxnId="{8514AC75-E942-469F-B4E0-E00AC720F9B8}">
      <dgm:prSet/>
      <dgm:spPr/>
      <dgm:t>
        <a:bodyPr/>
        <a:lstStyle/>
        <a:p>
          <a:endParaRPr lang="it-IT"/>
        </a:p>
      </dgm:t>
    </dgm:pt>
    <dgm:pt modelId="{F688F410-486E-43B1-93D3-7CA4602D3838}" type="sibTrans" cxnId="{8514AC75-E942-469F-B4E0-E00AC720F9B8}">
      <dgm:prSet/>
      <dgm:spPr/>
      <dgm:t>
        <a:bodyPr/>
        <a:lstStyle/>
        <a:p>
          <a:endParaRPr lang="it-IT"/>
        </a:p>
      </dgm:t>
    </dgm:pt>
    <dgm:pt modelId="{594340B4-AA4E-4B62-AC3E-A8000524213C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kern="1200" dirty="0"/>
            <a:t>Possibilità di aggiungere delle partite.</a:t>
          </a:r>
        </a:p>
      </dgm:t>
    </dgm:pt>
    <dgm:pt modelId="{4EBA566C-3CC3-489F-84F3-FE0C5FFE3899}" type="sibTrans" cxnId="{775C85ED-DE4C-45F0-ADE4-B9C50E445E27}">
      <dgm:prSet/>
      <dgm:spPr/>
      <dgm:t>
        <a:bodyPr/>
        <a:lstStyle/>
        <a:p>
          <a:endParaRPr lang="it-IT"/>
        </a:p>
      </dgm:t>
    </dgm:pt>
    <dgm:pt modelId="{623BA19F-5836-4C86-88ED-231D69A3F7E1}" type="parTrans" cxnId="{775C85ED-DE4C-45F0-ADE4-B9C50E445E27}">
      <dgm:prSet/>
      <dgm:spPr/>
      <dgm:t>
        <a:bodyPr/>
        <a:lstStyle/>
        <a:p>
          <a:endParaRPr lang="it-IT"/>
        </a:p>
      </dgm:t>
    </dgm:pt>
    <dgm:pt modelId="{90C9BAB0-CD7F-488F-83DF-44D43F6D1238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endParaRPr lang="it-IT" sz="1600" b="0" kern="1200" dirty="0"/>
        </a:p>
      </dgm:t>
    </dgm:pt>
    <dgm:pt modelId="{A4D2147C-45D2-46CC-A39C-85D4B6A1F331}" type="parTrans" cxnId="{9436A127-C035-4B85-9D67-9CD599080B15}">
      <dgm:prSet/>
      <dgm:spPr/>
      <dgm:t>
        <a:bodyPr/>
        <a:lstStyle/>
        <a:p>
          <a:endParaRPr lang="it-IT"/>
        </a:p>
      </dgm:t>
    </dgm:pt>
    <dgm:pt modelId="{5EEFC096-E714-47AE-AFC7-3BF209D5619F}" type="sibTrans" cxnId="{9436A127-C035-4B85-9D67-9CD599080B15}">
      <dgm:prSet/>
      <dgm:spPr/>
      <dgm:t>
        <a:bodyPr/>
        <a:lstStyle/>
        <a:p>
          <a:endParaRPr lang="it-IT"/>
        </a:p>
      </dgm:t>
    </dgm:pt>
    <dgm:pt modelId="{99A835CC-8A51-4794-9D04-8C7D6252F1C0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kern="1200" dirty="0"/>
            <a:t>Possibilità di inserire e rimuovere un cimelio o un riconoscimento dal museo.</a:t>
          </a:r>
        </a:p>
      </dgm:t>
    </dgm:pt>
    <dgm:pt modelId="{5BA7B827-D9B9-4A0C-A5EC-7570A5651CCD}" type="parTrans" cxnId="{B82BE3C5-A442-4D41-888F-6CF05D9D9EB8}">
      <dgm:prSet/>
      <dgm:spPr/>
      <dgm:t>
        <a:bodyPr/>
        <a:lstStyle/>
        <a:p>
          <a:endParaRPr lang="it-IT"/>
        </a:p>
      </dgm:t>
    </dgm:pt>
    <dgm:pt modelId="{64CAA1A6-9BEB-4618-8698-BCBB4D7A654F}" type="sibTrans" cxnId="{B82BE3C5-A442-4D41-888F-6CF05D9D9EB8}">
      <dgm:prSet/>
      <dgm:spPr/>
      <dgm:t>
        <a:bodyPr/>
        <a:lstStyle/>
        <a:p>
          <a:endParaRPr lang="it-IT"/>
        </a:p>
      </dgm:t>
    </dgm:pt>
    <dgm:pt modelId="{12E827AF-2C65-49A2-B4DA-704011A20F80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endParaRPr lang="it-IT" sz="1600" b="0" kern="1200" dirty="0"/>
        </a:p>
      </dgm:t>
    </dgm:pt>
    <dgm:pt modelId="{7C63B370-C3E0-4B03-92AA-EC1E35AAF8A7}" type="parTrans" cxnId="{4CBE9CB5-1D95-4CD6-A369-674423C92C49}">
      <dgm:prSet/>
      <dgm:spPr/>
      <dgm:t>
        <a:bodyPr/>
        <a:lstStyle/>
        <a:p>
          <a:endParaRPr lang="it-IT"/>
        </a:p>
      </dgm:t>
    </dgm:pt>
    <dgm:pt modelId="{296598AC-0175-44B5-A7AB-68F0E8906C3A}" type="sibTrans" cxnId="{4CBE9CB5-1D95-4CD6-A369-674423C92C49}">
      <dgm:prSet/>
      <dgm:spPr/>
      <dgm:t>
        <a:bodyPr/>
        <a:lstStyle/>
        <a:p>
          <a:endParaRPr lang="it-IT"/>
        </a:p>
      </dgm:t>
    </dgm:pt>
    <dgm:pt modelId="{AA0B8C62-73A1-42B0-8E1B-FAFB973D3F1A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endParaRPr lang="it-IT" sz="1600" b="0" kern="1200" dirty="0"/>
        </a:p>
      </dgm:t>
    </dgm:pt>
    <dgm:pt modelId="{967AA5E4-4631-4683-BE27-1B06A319AB1D}" type="parTrans" cxnId="{8E9D7B14-2799-48A1-B3D5-E2DF7258C739}">
      <dgm:prSet/>
      <dgm:spPr/>
      <dgm:t>
        <a:bodyPr/>
        <a:lstStyle/>
        <a:p>
          <a:endParaRPr lang="it-IT"/>
        </a:p>
      </dgm:t>
    </dgm:pt>
    <dgm:pt modelId="{9A834DCE-C6DC-47C2-9E54-9687EF767226}" type="sibTrans" cxnId="{8E9D7B14-2799-48A1-B3D5-E2DF7258C739}">
      <dgm:prSet/>
      <dgm:spPr/>
      <dgm:t>
        <a:bodyPr/>
        <a:lstStyle/>
        <a:p>
          <a:endParaRPr lang="it-IT"/>
        </a:p>
      </dgm:t>
    </dgm:pt>
    <dgm:pt modelId="{5D9A1310-49E1-4362-B214-060155F44922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endParaRPr lang="it-IT" sz="1600" b="0" kern="1200" dirty="0"/>
        </a:p>
      </dgm:t>
    </dgm:pt>
    <dgm:pt modelId="{BCA76DB6-9BEE-4FB3-A7C6-2C99A36E88C0}" type="parTrans" cxnId="{9455B204-D8A6-4779-A578-8BF2C7E21FDA}">
      <dgm:prSet/>
      <dgm:spPr/>
      <dgm:t>
        <a:bodyPr/>
        <a:lstStyle/>
        <a:p>
          <a:endParaRPr lang="it-IT"/>
        </a:p>
      </dgm:t>
    </dgm:pt>
    <dgm:pt modelId="{E25E3842-D92F-490F-B66B-C738819DE34B}" type="sibTrans" cxnId="{9455B204-D8A6-4779-A578-8BF2C7E21FDA}">
      <dgm:prSet/>
      <dgm:spPr/>
      <dgm:t>
        <a:bodyPr/>
        <a:lstStyle/>
        <a:p>
          <a:endParaRPr lang="it-IT"/>
        </a:p>
      </dgm:t>
    </dgm:pt>
    <dgm:pt modelId="{51AD4C1D-A844-4B38-9540-CEE3C32EE989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endParaRPr lang="it-IT" sz="1600" b="0" kern="1200" dirty="0"/>
        </a:p>
      </dgm:t>
    </dgm:pt>
    <dgm:pt modelId="{28072D01-7660-4750-AD11-93FA56950512}" type="parTrans" cxnId="{2205CE73-8C7F-4BEA-B43E-68DF5A843A50}">
      <dgm:prSet/>
      <dgm:spPr/>
      <dgm:t>
        <a:bodyPr/>
        <a:lstStyle/>
        <a:p>
          <a:endParaRPr lang="it-IT"/>
        </a:p>
      </dgm:t>
    </dgm:pt>
    <dgm:pt modelId="{B1C43434-C9E0-44F0-B560-6D6F11A73763}" type="sibTrans" cxnId="{2205CE73-8C7F-4BEA-B43E-68DF5A843A50}">
      <dgm:prSet/>
      <dgm:spPr/>
      <dgm:t>
        <a:bodyPr/>
        <a:lstStyle/>
        <a:p>
          <a:endParaRPr lang="it-IT"/>
        </a:p>
      </dgm:t>
    </dgm:pt>
    <dgm:pt modelId="{8562F8BD-73EC-4521-B075-394588F29802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kern="1200" dirty="0"/>
            <a:t>Possibilità di inserire o modificare items nello store  della squadra.</a:t>
          </a:r>
        </a:p>
      </dgm:t>
    </dgm:pt>
    <dgm:pt modelId="{357144B4-B8C2-43E6-A6A7-25E3A178B8F9}" type="parTrans" cxnId="{D061B6BE-2655-4E49-A26E-CC737C29AE6C}">
      <dgm:prSet/>
      <dgm:spPr/>
      <dgm:t>
        <a:bodyPr/>
        <a:lstStyle/>
        <a:p>
          <a:endParaRPr lang="it-IT"/>
        </a:p>
      </dgm:t>
    </dgm:pt>
    <dgm:pt modelId="{93E2A71D-1821-4B86-A76E-A4DEA6E9F662}" type="sibTrans" cxnId="{D061B6BE-2655-4E49-A26E-CC737C29AE6C}">
      <dgm:prSet/>
      <dgm:spPr/>
      <dgm:t>
        <a:bodyPr/>
        <a:lstStyle/>
        <a:p>
          <a:endParaRPr lang="it-IT"/>
        </a:p>
      </dgm:t>
    </dgm:pt>
    <dgm:pt modelId="{5001CAEF-750E-474C-B491-EFE54131DB82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kern="1200" dirty="0"/>
            <a:t>Visualizzazione delle info riguardanti le partite come totale ricavi e posti occuparti dividendo abbonati e clienti.</a:t>
          </a:r>
        </a:p>
      </dgm:t>
    </dgm:pt>
    <dgm:pt modelId="{C15EC534-7BF2-47A6-8A47-05F64D519763}" type="parTrans" cxnId="{8C011117-01E9-4D81-9481-A449B87D1E7E}">
      <dgm:prSet/>
      <dgm:spPr/>
      <dgm:t>
        <a:bodyPr/>
        <a:lstStyle/>
        <a:p>
          <a:endParaRPr lang="it-IT"/>
        </a:p>
      </dgm:t>
    </dgm:pt>
    <dgm:pt modelId="{F74820E7-9D4D-412B-ABCC-8963B7762450}" type="sibTrans" cxnId="{8C011117-01E9-4D81-9481-A449B87D1E7E}">
      <dgm:prSet/>
      <dgm:spPr/>
      <dgm:t>
        <a:bodyPr/>
        <a:lstStyle/>
        <a:p>
          <a:endParaRPr lang="it-IT"/>
        </a:p>
      </dgm:t>
    </dgm:pt>
    <dgm:pt modelId="{369F4C50-408B-4562-84BA-8620EC5AF52B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kern="1200" dirty="0"/>
            <a:t>Visualizzazione del registro vendite degli items del merchandising dello store con il ricavo totale.</a:t>
          </a:r>
        </a:p>
      </dgm:t>
    </dgm:pt>
    <dgm:pt modelId="{929C8F74-BB66-4D68-A071-781955614D6F}" type="parTrans" cxnId="{A87426F3-3107-4707-B372-7FF4C7156DAF}">
      <dgm:prSet/>
      <dgm:spPr/>
      <dgm:t>
        <a:bodyPr/>
        <a:lstStyle/>
        <a:p>
          <a:endParaRPr lang="it-IT"/>
        </a:p>
      </dgm:t>
    </dgm:pt>
    <dgm:pt modelId="{0495B1AB-E69D-449D-BFED-2C00784A7735}" type="sibTrans" cxnId="{A87426F3-3107-4707-B372-7FF4C7156DAF}">
      <dgm:prSet/>
      <dgm:spPr/>
      <dgm:t>
        <a:bodyPr/>
        <a:lstStyle/>
        <a:p>
          <a:endParaRPr lang="it-IT"/>
        </a:p>
      </dgm:t>
    </dgm:pt>
    <dgm:pt modelId="{9C0C78BD-D7C8-4A9E-9742-D364AE60220C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kern="1200" dirty="0"/>
            <a:t>Visualizzazione del registro vendite dei biglietti del museo con il ricavo totale.</a:t>
          </a:r>
        </a:p>
      </dgm:t>
    </dgm:pt>
    <dgm:pt modelId="{F6B8162B-5A2F-4830-BF44-0159815F85DF}" type="parTrans" cxnId="{39D1E3E7-04EC-45C3-BF99-E6B5B4DDD5E5}">
      <dgm:prSet/>
      <dgm:spPr/>
      <dgm:t>
        <a:bodyPr/>
        <a:lstStyle/>
        <a:p>
          <a:endParaRPr lang="it-IT"/>
        </a:p>
      </dgm:t>
    </dgm:pt>
    <dgm:pt modelId="{398792F0-7E84-4CD6-9CC5-2216A84A5E1C}" type="sibTrans" cxnId="{39D1E3E7-04EC-45C3-BF99-E6B5B4DDD5E5}">
      <dgm:prSet/>
      <dgm:spPr/>
      <dgm:t>
        <a:bodyPr/>
        <a:lstStyle/>
        <a:p>
          <a:endParaRPr lang="it-IT"/>
        </a:p>
      </dgm:t>
    </dgm:pt>
    <dgm:pt modelId="{45C28D74-0FD2-4D71-A226-EE09F1828F2A}">
      <dgm:prSet phldrT="[Testo]" custT="1"/>
      <dgm:spPr/>
      <dgm:t>
        <a:bodyPr/>
        <a:lstStyle/>
        <a:p>
          <a:endParaRPr lang="it-IT" sz="1100" b="1" kern="1200" dirty="0"/>
        </a:p>
      </dgm:t>
    </dgm:pt>
    <dgm:pt modelId="{4294D47F-C445-40E4-B5FB-3D254BC8F31B}" type="parTrans" cxnId="{B593973B-E8E9-4D55-9BB5-59B45F8D040C}">
      <dgm:prSet/>
      <dgm:spPr/>
      <dgm:t>
        <a:bodyPr/>
        <a:lstStyle/>
        <a:p>
          <a:endParaRPr lang="it-IT"/>
        </a:p>
      </dgm:t>
    </dgm:pt>
    <dgm:pt modelId="{170857A2-340C-4741-9373-44796689403C}" type="sibTrans" cxnId="{B593973B-E8E9-4D55-9BB5-59B45F8D040C}">
      <dgm:prSet/>
      <dgm:spPr/>
      <dgm:t>
        <a:bodyPr/>
        <a:lstStyle/>
        <a:p>
          <a:endParaRPr lang="it-IT"/>
        </a:p>
      </dgm:t>
    </dgm:pt>
    <dgm:pt modelId="{E4D415E7-58A2-487B-9E78-0341F11AE176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kern="1200" dirty="0"/>
            <a:t>Visualizzazione dei propri dati personali con la possibilità di cambiare password.</a:t>
          </a:r>
        </a:p>
      </dgm:t>
    </dgm:pt>
    <dgm:pt modelId="{232B92EB-6862-4311-AEFA-EF9BAEABFC7B}" type="parTrans" cxnId="{E52DCB69-E7FA-4D98-AD35-2CAEABA4DF55}">
      <dgm:prSet/>
      <dgm:spPr/>
    </dgm:pt>
    <dgm:pt modelId="{1B1503D5-642A-4CCD-B7DA-E2EE2FE2418F}" type="sibTrans" cxnId="{E52DCB69-E7FA-4D98-AD35-2CAEABA4DF55}">
      <dgm:prSet/>
      <dgm:spPr/>
    </dgm:pt>
    <dgm:pt modelId="{CD29DA1C-9B25-4199-A4C2-5A18F90150A0}" type="pres">
      <dgm:prSet presAssocID="{63D0F8EC-F984-4113-A086-0E05FA50F235}" presName="linear" presStyleCnt="0">
        <dgm:presLayoutVars>
          <dgm:animLvl val="lvl"/>
          <dgm:resizeHandles val="exact"/>
        </dgm:presLayoutVars>
      </dgm:prSet>
      <dgm:spPr/>
    </dgm:pt>
    <dgm:pt modelId="{FE5A8FD8-0058-47AF-9C5E-92205690E2D4}" type="pres">
      <dgm:prSet presAssocID="{4270388B-4157-4222-9832-6B2FF0490509}" presName="parentText" presStyleLbl="node1" presStyleIdx="0" presStyleCnt="1" custScaleY="177572" custLinFactNeighborY="-1406">
        <dgm:presLayoutVars>
          <dgm:chMax val="0"/>
          <dgm:bulletEnabled val="1"/>
        </dgm:presLayoutVars>
      </dgm:prSet>
      <dgm:spPr>
        <a:prstGeom prst="roundRect">
          <a:avLst/>
        </a:prstGeom>
      </dgm:spPr>
    </dgm:pt>
    <dgm:pt modelId="{2C216B0C-24E5-4B18-915F-842830B57E4C}" type="pres">
      <dgm:prSet presAssocID="{4270388B-4157-4222-9832-6B2FF0490509}" presName="childText" presStyleLbl="revTx" presStyleIdx="0" presStyleCnt="1" custScaleY="301951" custLinFactNeighborY="32433">
        <dgm:presLayoutVars>
          <dgm:bulletEnabled val="1"/>
        </dgm:presLayoutVars>
      </dgm:prSet>
      <dgm:spPr/>
    </dgm:pt>
  </dgm:ptLst>
  <dgm:cxnLst>
    <dgm:cxn modelId="{E0DB3C00-A017-448A-8D5D-76D87C226882}" type="presOf" srcId="{63D0F8EC-F984-4113-A086-0E05FA50F235}" destId="{CD29DA1C-9B25-4199-A4C2-5A18F90150A0}" srcOrd="0" destOrd="0" presId="urn:microsoft.com/office/officeart/2005/8/layout/vList2"/>
    <dgm:cxn modelId="{0B88F703-1B63-4470-B71B-8CCADE2070D9}" type="presOf" srcId="{8562F8BD-73EC-4521-B075-394588F29802}" destId="{2C216B0C-24E5-4B18-915F-842830B57E4C}" srcOrd="0" destOrd="4" presId="urn:microsoft.com/office/officeart/2005/8/layout/vList2"/>
    <dgm:cxn modelId="{9455B204-D8A6-4779-A578-8BF2C7E21FDA}" srcId="{AA0B8C62-73A1-42B0-8E1B-FAFB973D3F1A}" destId="{5D9A1310-49E1-4362-B214-060155F44922}" srcOrd="0" destOrd="0" parTransId="{BCA76DB6-9BEE-4FB3-A7C6-2C99A36E88C0}" sibTransId="{E25E3842-D92F-490F-B66B-C738819DE34B}"/>
    <dgm:cxn modelId="{8E9D7B14-2799-48A1-B3D5-E2DF7258C739}" srcId="{4270388B-4157-4222-9832-6B2FF0490509}" destId="{AA0B8C62-73A1-42B0-8E1B-FAFB973D3F1A}" srcOrd="2" destOrd="0" parTransId="{967AA5E4-4631-4683-BE27-1B06A319AB1D}" sibTransId="{9A834DCE-C6DC-47C2-9E54-9687EF767226}"/>
    <dgm:cxn modelId="{8C011117-01E9-4D81-9481-A449B87D1E7E}" srcId="{34DAEF0E-61BD-4815-8DA3-3CB7629A720F}" destId="{5001CAEF-750E-474C-B491-EFE54131DB82}" srcOrd="3" destOrd="0" parTransId="{C15EC534-7BF2-47A6-8A47-05F64D519763}" sibTransId="{F74820E7-9D4D-412B-ABCC-8963B7762450}"/>
    <dgm:cxn modelId="{1B917321-AC2E-4783-93ED-861B5CA8E5F4}" type="presOf" srcId="{5D9A1310-49E1-4362-B214-060155F44922}" destId="{2C216B0C-24E5-4B18-915F-842830B57E4C}" srcOrd="0" destOrd="10" presId="urn:microsoft.com/office/officeart/2005/8/layout/vList2"/>
    <dgm:cxn modelId="{2069B223-145D-47CE-9CC2-2AAE2A121A8C}" type="presOf" srcId="{34DAEF0E-61BD-4815-8DA3-3CB7629A720F}" destId="{2C216B0C-24E5-4B18-915F-842830B57E4C}" srcOrd="0" destOrd="1" presId="urn:microsoft.com/office/officeart/2005/8/layout/vList2"/>
    <dgm:cxn modelId="{9436A127-C035-4B85-9D67-9CD599080B15}" srcId="{4270388B-4157-4222-9832-6B2FF0490509}" destId="{90C9BAB0-CD7F-488F-83DF-44D43F6D1238}" srcOrd="3" destOrd="0" parTransId="{A4D2147C-45D2-46CC-A39C-85D4B6A1F331}" sibTransId="{5EEFC096-E714-47AE-AFC7-3BF209D5619F}"/>
    <dgm:cxn modelId="{AD96392F-8C37-4017-8CD6-18A6D77792FB}" type="presOf" srcId="{594340B4-AA4E-4B62-AC3E-A8000524213C}" destId="{2C216B0C-24E5-4B18-915F-842830B57E4C}" srcOrd="0" destOrd="2" presId="urn:microsoft.com/office/officeart/2005/8/layout/vList2"/>
    <dgm:cxn modelId="{15E23B33-AB15-4D4F-A7FC-12F6CC18D6A4}" type="presOf" srcId="{45C28D74-0FD2-4D71-A226-EE09F1828F2A}" destId="{2C216B0C-24E5-4B18-915F-842830B57E4C}" srcOrd="0" destOrd="0" presId="urn:microsoft.com/office/officeart/2005/8/layout/vList2"/>
    <dgm:cxn modelId="{B593973B-E8E9-4D55-9BB5-59B45F8D040C}" srcId="{4270388B-4157-4222-9832-6B2FF0490509}" destId="{45C28D74-0FD2-4D71-A226-EE09F1828F2A}" srcOrd="0" destOrd="0" parTransId="{4294D47F-C445-40E4-B5FB-3D254BC8F31B}" sibTransId="{170857A2-340C-4741-9373-44796689403C}"/>
    <dgm:cxn modelId="{E52DCB69-E7FA-4D98-AD35-2CAEABA4DF55}" srcId="{34DAEF0E-61BD-4815-8DA3-3CB7629A720F}" destId="{E4D415E7-58A2-487B-9E78-0341F11AE176}" srcOrd="6" destOrd="0" parTransId="{232B92EB-6862-4311-AEFA-EF9BAEABFC7B}" sibTransId="{1B1503D5-642A-4CCD-B7DA-E2EE2FE2418F}"/>
    <dgm:cxn modelId="{2205CE73-8C7F-4BEA-B43E-68DF5A843A50}" srcId="{AA0B8C62-73A1-42B0-8E1B-FAFB973D3F1A}" destId="{51AD4C1D-A844-4B38-9540-CEE3C32EE989}" srcOrd="1" destOrd="0" parTransId="{28072D01-7660-4750-AD11-93FA56950512}" sibTransId="{B1C43434-C9E0-44F0-B560-6D6F11A73763}"/>
    <dgm:cxn modelId="{8514AC75-E942-469F-B4E0-E00AC720F9B8}" srcId="{4270388B-4157-4222-9832-6B2FF0490509}" destId="{34DAEF0E-61BD-4815-8DA3-3CB7629A720F}" srcOrd="1" destOrd="0" parTransId="{E74A4BD7-4305-4BEB-B7C4-F94451A239FA}" sibTransId="{F688F410-486E-43B1-93D3-7CA4602D3838}"/>
    <dgm:cxn modelId="{4B7BED79-803C-4ACB-A674-C47F1D9044B5}" type="presOf" srcId="{12E827AF-2C65-49A2-B4DA-704011A20F80}" destId="{2C216B0C-24E5-4B18-915F-842830B57E4C}" srcOrd="0" destOrd="12" presId="urn:microsoft.com/office/officeart/2005/8/layout/vList2"/>
    <dgm:cxn modelId="{16BBE15A-CD76-4EA1-89DF-B1D108CFBE5A}" type="presOf" srcId="{5001CAEF-750E-474C-B491-EFE54131DB82}" destId="{2C216B0C-24E5-4B18-915F-842830B57E4C}" srcOrd="0" destOrd="5" presId="urn:microsoft.com/office/officeart/2005/8/layout/vList2"/>
    <dgm:cxn modelId="{D2023389-29C3-4DC1-893F-52A1AACB33ED}" type="presOf" srcId="{90C9BAB0-CD7F-488F-83DF-44D43F6D1238}" destId="{2C216B0C-24E5-4B18-915F-842830B57E4C}" srcOrd="0" destOrd="13" presId="urn:microsoft.com/office/officeart/2005/8/layout/vList2"/>
    <dgm:cxn modelId="{1D2C0CA9-F351-4292-91D7-101FD224A74C}" type="presOf" srcId="{4270388B-4157-4222-9832-6B2FF0490509}" destId="{FE5A8FD8-0058-47AF-9C5E-92205690E2D4}" srcOrd="0" destOrd="0" presId="urn:microsoft.com/office/officeart/2005/8/layout/vList2"/>
    <dgm:cxn modelId="{4CBE9CB5-1D95-4CD6-A369-674423C92C49}" srcId="{AA0B8C62-73A1-42B0-8E1B-FAFB973D3F1A}" destId="{12E827AF-2C65-49A2-B4DA-704011A20F80}" srcOrd="2" destOrd="0" parTransId="{7C63B370-C3E0-4B03-92AA-EC1E35AAF8A7}" sibTransId="{296598AC-0175-44B5-A7AB-68F0E8906C3A}"/>
    <dgm:cxn modelId="{D061B6BE-2655-4E49-A26E-CC737C29AE6C}" srcId="{34DAEF0E-61BD-4815-8DA3-3CB7629A720F}" destId="{8562F8BD-73EC-4521-B075-394588F29802}" srcOrd="2" destOrd="0" parTransId="{357144B4-B8C2-43E6-A6A7-25E3A178B8F9}" sibTransId="{93E2A71D-1821-4B86-A76E-A4DEA6E9F662}"/>
    <dgm:cxn modelId="{B82BE3C5-A442-4D41-888F-6CF05D9D9EB8}" srcId="{34DAEF0E-61BD-4815-8DA3-3CB7629A720F}" destId="{99A835CC-8A51-4794-9D04-8C7D6252F1C0}" srcOrd="1" destOrd="0" parTransId="{5BA7B827-D9B9-4A0C-A5EC-7570A5651CCD}" sibTransId="{64CAA1A6-9BEB-4618-8698-BCBB4D7A654F}"/>
    <dgm:cxn modelId="{64F855CE-4E1A-4CA0-BF5C-7C1DAC8E889C}" type="presOf" srcId="{51AD4C1D-A844-4B38-9540-CEE3C32EE989}" destId="{2C216B0C-24E5-4B18-915F-842830B57E4C}" srcOrd="0" destOrd="11" presId="urn:microsoft.com/office/officeart/2005/8/layout/vList2"/>
    <dgm:cxn modelId="{C8205ED3-D541-4350-80FB-4898F2F17CAC}" type="presOf" srcId="{E4D415E7-58A2-487B-9E78-0341F11AE176}" destId="{2C216B0C-24E5-4B18-915F-842830B57E4C}" srcOrd="0" destOrd="8" presId="urn:microsoft.com/office/officeart/2005/8/layout/vList2"/>
    <dgm:cxn modelId="{007545D5-ACEA-4BA6-A0D8-01485F73B7E5}" srcId="{63D0F8EC-F984-4113-A086-0E05FA50F235}" destId="{4270388B-4157-4222-9832-6B2FF0490509}" srcOrd="0" destOrd="0" parTransId="{D7C7CF4F-F883-4770-A12D-FCBEBD6B4FFA}" sibTransId="{7EBFF7B7-6566-43DB-8840-47277754FBA3}"/>
    <dgm:cxn modelId="{87F4FCDA-99ED-462A-B18A-C6303A14781B}" type="presOf" srcId="{9C0C78BD-D7C8-4A9E-9742-D364AE60220C}" destId="{2C216B0C-24E5-4B18-915F-842830B57E4C}" srcOrd="0" destOrd="7" presId="urn:microsoft.com/office/officeart/2005/8/layout/vList2"/>
    <dgm:cxn modelId="{28C465DB-F6BD-4E83-B213-0FC4D124CF2F}" type="presOf" srcId="{369F4C50-408B-4562-84BA-8620EC5AF52B}" destId="{2C216B0C-24E5-4B18-915F-842830B57E4C}" srcOrd="0" destOrd="6" presId="urn:microsoft.com/office/officeart/2005/8/layout/vList2"/>
    <dgm:cxn modelId="{467610E7-AA6E-4ACA-AC25-60DF21037148}" type="presOf" srcId="{AA0B8C62-73A1-42B0-8E1B-FAFB973D3F1A}" destId="{2C216B0C-24E5-4B18-915F-842830B57E4C}" srcOrd="0" destOrd="9" presId="urn:microsoft.com/office/officeart/2005/8/layout/vList2"/>
    <dgm:cxn modelId="{39D1E3E7-04EC-45C3-BF99-E6B5B4DDD5E5}" srcId="{34DAEF0E-61BD-4815-8DA3-3CB7629A720F}" destId="{9C0C78BD-D7C8-4A9E-9742-D364AE60220C}" srcOrd="5" destOrd="0" parTransId="{F6B8162B-5A2F-4830-BF44-0159815F85DF}" sibTransId="{398792F0-7E84-4CD6-9CC5-2216A84A5E1C}"/>
    <dgm:cxn modelId="{97A13BEA-EC59-4291-893C-A5E70C534C9A}" type="presOf" srcId="{99A835CC-8A51-4794-9D04-8C7D6252F1C0}" destId="{2C216B0C-24E5-4B18-915F-842830B57E4C}" srcOrd="0" destOrd="3" presId="urn:microsoft.com/office/officeart/2005/8/layout/vList2"/>
    <dgm:cxn modelId="{775C85ED-DE4C-45F0-ADE4-B9C50E445E27}" srcId="{34DAEF0E-61BD-4815-8DA3-3CB7629A720F}" destId="{594340B4-AA4E-4B62-AC3E-A8000524213C}" srcOrd="0" destOrd="0" parTransId="{623BA19F-5836-4C86-88ED-231D69A3F7E1}" sibTransId="{4EBA566C-3CC3-489F-84F3-FE0C5FFE3899}"/>
    <dgm:cxn modelId="{A87426F3-3107-4707-B372-7FF4C7156DAF}" srcId="{34DAEF0E-61BD-4815-8DA3-3CB7629A720F}" destId="{369F4C50-408B-4562-84BA-8620EC5AF52B}" srcOrd="4" destOrd="0" parTransId="{929C8F74-BB66-4D68-A071-781955614D6F}" sibTransId="{0495B1AB-E69D-449D-BFED-2C00784A7735}"/>
    <dgm:cxn modelId="{6B4CA7AF-64C2-4C66-8FD9-2DD0E5B31D17}" type="presParOf" srcId="{CD29DA1C-9B25-4199-A4C2-5A18F90150A0}" destId="{FE5A8FD8-0058-47AF-9C5E-92205690E2D4}" srcOrd="0" destOrd="0" presId="urn:microsoft.com/office/officeart/2005/8/layout/vList2"/>
    <dgm:cxn modelId="{7474DE4E-5316-4F98-BA56-A44C4AEEA29C}" type="presParOf" srcId="{CD29DA1C-9B25-4199-A4C2-5A18F90150A0}" destId="{2C216B0C-24E5-4B18-915F-842830B57E4C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3D0F8EC-F984-4113-A086-0E05FA50F235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it-IT"/>
        </a:p>
      </dgm:t>
    </dgm:pt>
    <dgm:pt modelId="{DDD26369-9B93-4BC5-91EE-8B5831D9DAFF}">
      <dgm:prSet phldrT="[Testo]" custT="1"/>
      <dgm:spPr/>
      <dgm:t>
        <a:bodyPr/>
        <a:lstStyle/>
        <a:p>
          <a:r>
            <a:rPr lang="it-IT" sz="1800" b="1" dirty="0"/>
            <a:t>Di prodotto </a:t>
          </a:r>
          <a:endParaRPr lang="it-IT" sz="1800" b="0" dirty="0"/>
        </a:p>
      </dgm:t>
    </dgm:pt>
    <dgm:pt modelId="{652F5246-FD2E-4507-9306-652FEFB86155}" type="parTrans" cxnId="{A9F68425-2315-4343-9D88-C8AE855172C1}">
      <dgm:prSet/>
      <dgm:spPr/>
      <dgm:t>
        <a:bodyPr/>
        <a:lstStyle/>
        <a:p>
          <a:endParaRPr lang="it-IT"/>
        </a:p>
      </dgm:t>
    </dgm:pt>
    <dgm:pt modelId="{69814A0F-E26E-4F4E-AE7B-1870CB57191E}" type="sibTrans" cxnId="{A9F68425-2315-4343-9D88-C8AE855172C1}">
      <dgm:prSet/>
      <dgm:spPr/>
      <dgm:t>
        <a:bodyPr/>
        <a:lstStyle/>
        <a:p>
          <a:endParaRPr lang="it-IT"/>
        </a:p>
      </dgm:t>
    </dgm:pt>
    <dgm:pt modelId="{ED088C3C-BE84-4FB6-A0A2-D36C5A294D71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dirty="0"/>
            <a:t>L’applicazione deve fornire un’interfaccia grafica chiara per ogni tipo di utente. Deve, inoltre, essere realizzata tenendo conto dell’abbonamento del cliente.</a:t>
          </a:r>
        </a:p>
      </dgm:t>
    </dgm:pt>
    <dgm:pt modelId="{95FB2D8B-66E5-4D77-9657-D610607DD8EA}" type="parTrans" cxnId="{F26B0E67-934F-44EF-A100-FBB9BF718BE0}">
      <dgm:prSet/>
      <dgm:spPr/>
      <dgm:t>
        <a:bodyPr/>
        <a:lstStyle/>
        <a:p>
          <a:endParaRPr lang="it-IT"/>
        </a:p>
      </dgm:t>
    </dgm:pt>
    <dgm:pt modelId="{0AC2D1D4-4961-4D20-A144-F80887D30DB8}" type="sibTrans" cxnId="{F26B0E67-934F-44EF-A100-FBB9BF718BE0}">
      <dgm:prSet/>
      <dgm:spPr/>
      <dgm:t>
        <a:bodyPr/>
        <a:lstStyle/>
        <a:p>
          <a:endParaRPr lang="it-IT"/>
        </a:p>
      </dgm:t>
    </dgm:pt>
    <dgm:pt modelId="{65023542-E9CC-4A06-95BF-37D527D67B49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dirty="0"/>
            <a:t>Creazione di un database per la persistenza dei dati utili per l’applicazione.</a:t>
          </a:r>
        </a:p>
      </dgm:t>
    </dgm:pt>
    <dgm:pt modelId="{9C4389B3-C916-49D3-BEFC-F82035674CE7}" type="parTrans" cxnId="{6672306D-A3A8-4F87-BBC7-1E64DE8BE052}">
      <dgm:prSet/>
      <dgm:spPr/>
      <dgm:t>
        <a:bodyPr/>
        <a:lstStyle/>
        <a:p>
          <a:endParaRPr lang="it-IT"/>
        </a:p>
      </dgm:t>
    </dgm:pt>
    <dgm:pt modelId="{8E099EB3-E59E-47D7-B0FC-E34730407071}" type="sibTrans" cxnId="{6672306D-A3A8-4F87-BBC7-1E64DE8BE052}">
      <dgm:prSet/>
      <dgm:spPr/>
      <dgm:t>
        <a:bodyPr/>
        <a:lstStyle/>
        <a:p>
          <a:endParaRPr lang="it-IT"/>
        </a:p>
      </dgm:t>
    </dgm:pt>
    <dgm:pt modelId="{EF83A579-D3A8-48D6-8F84-67CEEE6A3048}">
      <dgm:prSet phldrT="[Testo]" custT="1"/>
      <dgm:spPr/>
      <dgm:t>
        <a:bodyPr/>
        <a:lstStyle/>
        <a:p>
          <a:r>
            <a:rPr lang="it-IT" sz="1800" b="1" dirty="0"/>
            <a:t>Organizzativi </a:t>
          </a:r>
        </a:p>
      </dgm:t>
    </dgm:pt>
    <dgm:pt modelId="{C0B153D0-50BA-48B9-B332-0517578A9D85}" type="sibTrans" cxnId="{4ACB37EC-C176-4DBB-8AD9-95494221F424}">
      <dgm:prSet/>
      <dgm:spPr/>
      <dgm:t>
        <a:bodyPr/>
        <a:lstStyle/>
        <a:p>
          <a:endParaRPr lang="it-IT"/>
        </a:p>
      </dgm:t>
    </dgm:pt>
    <dgm:pt modelId="{CAEF3476-8B53-489B-B0B4-22C61E2BC7FD}" type="parTrans" cxnId="{4ACB37EC-C176-4DBB-8AD9-95494221F424}">
      <dgm:prSet/>
      <dgm:spPr/>
      <dgm:t>
        <a:bodyPr/>
        <a:lstStyle/>
        <a:p>
          <a:endParaRPr lang="it-IT"/>
        </a:p>
      </dgm:t>
    </dgm:pt>
    <dgm:pt modelId="{50FC60E3-2534-4B5D-8FB4-8C7DF209A6FF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dirty="0"/>
            <a:t>Il progetto deve essere realizzato usando come linguaggio di programmazione principale </a:t>
          </a:r>
          <a:r>
            <a:rPr lang="it-IT" sz="1800" b="0" dirty="0" err="1"/>
            <a:t>JavaSE</a:t>
          </a:r>
          <a:r>
            <a:rPr lang="it-IT" sz="1800" b="0" dirty="0"/>
            <a:t> 8 e SQL per l’interfacciamento con il database.</a:t>
          </a:r>
        </a:p>
      </dgm:t>
    </dgm:pt>
    <dgm:pt modelId="{30BFC60B-FA23-41C5-8D44-939E6339EB88}" type="sibTrans" cxnId="{CDC2408B-B66A-4198-B33A-21B0B649A7F2}">
      <dgm:prSet/>
      <dgm:spPr/>
      <dgm:t>
        <a:bodyPr/>
        <a:lstStyle/>
        <a:p>
          <a:endParaRPr lang="it-IT"/>
        </a:p>
      </dgm:t>
    </dgm:pt>
    <dgm:pt modelId="{D5BD33CC-018A-495F-AD9E-87CFE897DF20}" type="parTrans" cxnId="{CDC2408B-B66A-4198-B33A-21B0B649A7F2}">
      <dgm:prSet/>
      <dgm:spPr/>
      <dgm:t>
        <a:bodyPr/>
        <a:lstStyle/>
        <a:p>
          <a:endParaRPr lang="it-IT"/>
        </a:p>
      </dgm:t>
    </dgm:pt>
    <dgm:pt modelId="{BF2AD596-AE82-45C9-A983-80AE52119DCF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dirty="0"/>
            <a:t>La ricezione della mail da parte dell’utente deve avvenire in pochi istanti dopo il pagamento</a:t>
          </a:r>
        </a:p>
      </dgm:t>
    </dgm:pt>
    <dgm:pt modelId="{3FAA7812-C659-497E-8725-326CB698486A}" type="parTrans" cxnId="{FECFA521-4452-4ED2-A00A-826558F019B5}">
      <dgm:prSet/>
      <dgm:spPr/>
      <dgm:t>
        <a:bodyPr/>
        <a:lstStyle/>
        <a:p>
          <a:endParaRPr lang="it-IT"/>
        </a:p>
      </dgm:t>
    </dgm:pt>
    <dgm:pt modelId="{29384AB2-EA9C-483B-9BC8-86736A65873C}" type="sibTrans" cxnId="{FECFA521-4452-4ED2-A00A-826558F019B5}">
      <dgm:prSet/>
      <dgm:spPr/>
      <dgm:t>
        <a:bodyPr/>
        <a:lstStyle/>
        <a:p>
          <a:endParaRPr lang="it-IT"/>
        </a:p>
      </dgm:t>
    </dgm:pt>
    <dgm:pt modelId="{73423E2B-5B63-4A29-B1D3-5F03F9883773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dirty="0"/>
            <a:t>L’invito della mail non deve intaccare la fluidità dell’applicazione.</a:t>
          </a:r>
        </a:p>
      </dgm:t>
    </dgm:pt>
    <dgm:pt modelId="{44E5E9A9-4D48-4980-9394-04E366C55A8F}" type="parTrans" cxnId="{953DB455-01D4-4B1A-9CFF-4F626C8DF6A2}">
      <dgm:prSet/>
      <dgm:spPr/>
      <dgm:t>
        <a:bodyPr/>
        <a:lstStyle/>
        <a:p>
          <a:endParaRPr lang="it-IT"/>
        </a:p>
      </dgm:t>
    </dgm:pt>
    <dgm:pt modelId="{FF61AF83-4032-47A3-B763-794F8C850493}" type="sibTrans" cxnId="{953DB455-01D4-4B1A-9CFF-4F626C8DF6A2}">
      <dgm:prSet/>
      <dgm:spPr/>
      <dgm:t>
        <a:bodyPr/>
        <a:lstStyle/>
        <a:p>
          <a:endParaRPr lang="it-IT"/>
        </a:p>
      </dgm:t>
    </dgm:pt>
    <dgm:pt modelId="{00814447-5B14-4920-A8F2-DCDB7BC1D88A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it-IT" sz="1800" b="0" dirty="0"/>
            <a:t>Come database deve essere utilizzato MySQL 8.</a:t>
          </a:r>
        </a:p>
      </dgm:t>
    </dgm:pt>
    <dgm:pt modelId="{8A7B0A80-86EF-4174-8AFB-7AD578F7B758}" type="parTrans" cxnId="{3E3C1CC3-81DA-4959-9298-5A5D6B79191E}">
      <dgm:prSet/>
      <dgm:spPr/>
      <dgm:t>
        <a:bodyPr/>
        <a:lstStyle/>
        <a:p>
          <a:endParaRPr lang="it-IT"/>
        </a:p>
      </dgm:t>
    </dgm:pt>
    <dgm:pt modelId="{8C666D9F-86A8-4061-9570-E20981E3F9E1}" type="sibTrans" cxnId="{3E3C1CC3-81DA-4959-9298-5A5D6B79191E}">
      <dgm:prSet/>
      <dgm:spPr/>
      <dgm:t>
        <a:bodyPr/>
        <a:lstStyle/>
        <a:p>
          <a:endParaRPr lang="it-IT"/>
        </a:p>
      </dgm:t>
    </dgm:pt>
    <dgm:pt modelId="{8AD3CE2F-991A-4FD1-8D60-5516DF247978}">
      <dgm:prSet phldrT="[Testo]" custT="1"/>
      <dgm:spPr>
        <a:solidFill>
          <a:srgbClr val="990000"/>
        </a:solidFill>
      </dgm:spPr>
      <dgm:t>
        <a:bodyPr/>
        <a:lstStyle/>
        <a:p>
          <a:r>
            <a:rPr lang="it-IT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Non</a:t>
          </a:r>
          <a:r>
            <a:rPr lang="it-IT" sz="1800" b="0" kern="1200" dirty="0"/>
            <a:t> </a:t>
          </a:r>
          <a:r>
            <a:rPr lang="it-IT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Funzionali</a:t>
          </a:r>
        </a:p>
      </dgm:t>
    </dgm:pt>
    <dgm:pt modelId="{CA2354B3-3DAB-4CE8-B320-5A1528F8E44B}" type="parTrans" cxnId="{1B3E16CD-80E8-40B0-A4F4-EAD9D1497531}">
      <dgm:prSet/>
      <dgm:spPr/>
      <dgm:t>
        <a:bodyPr/>
        <a:lstStyle/>
        <a:p>
          <a:endParaRPr lang="it-IT"/>
        </a:p>
      </dgm:t>
    </dgm:pt>
    <dgm:pt modelId="{109AE022-1A33-49F2-93A7-9CEEFBA358F8}" type="sibTrans" cxnId="{1B3E16CD-80E8-40B0-A4F4-EAD9D1497531}">
      <dgm:prSet/>
      <dgm:spPr/>
      <dgm:t>
        <a:bodyPr/>
        <a:lstStyle/>
        <a:p>
          <a:endParaRPr lang="it-IT"/>
        </a:p>
      </dgm:t>
    </dgm:pt>
    <dgm:pt modelId="{510206E1-088B-433C-8064-0C531861EA2A}">
      <dgm:prSet phldrT="[Testo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endParaRPr lang="it-IT" sz="1800" b="0" dirty="0"/>
        </a:p>
      </dgm:t>
    </dgm:pt>
    <dgm:pt modelId="{419D0E63-5E82-4AD5-8ECE-2DA896325A2F}" type="parTrans" cxnId="{9FAC277E-DBFF-430C-908A-BCA94D304530}">
      <dgm:prSet/>
      <dgm:spPr/>
      <dgm:t>
        <a:bodyPr/>
        <a:lstStyle/>
        <a:p>
          <a:endParaRPr lang="it-IT"/>
        </a:p>
      </dgm:t>
    </dgm:pt>
    <dgm:pt modelId="{E609B526-B933-4A6A-9B92-92EA0A3A3F2C}" type="sibTrans" cxnId="{9FAC277E-DBFF-430C-908A-BCA94D304530}">
      <dgm:prSet/>
      <dgm:spPr/>
      <dgm:t>
        <a:bodyPr/>
        <a:lstStyle/>
        <a:p>
          <a:endParaRPr lang="it-IT"/>
        </a:p>
      </dgm:t>
    </dgm:pt>
    <dgm:pt modelId="{CD29DA1C-9B25-4199-A4C2-5A18F90150A0}" type="pres">
      <dgm:prSet presAssocID="{63D0F8EC-F984-4113-A086-0E05FA50F235}" presName="linear" presStyleCnt="0">
        <dgm:presLayoutVars>
          <dgm:animLvl val="lvl"/>
          <dgm:resizeHandles val="exact"/>
        </dgm:presLayoutVars>
      </dgm:prSet>
      <dgm:spPr/>
    </dgm:pt>
    <dgm:pt modelId="{AFC412BF-4834-4BAE-B9B6-AFF6E99CF0AF}" type="pres">
      <dgm:prSet presAssocID="{8AD3CE2F-991A-4FD1-8D60-5516DF247978}" presName="parentText" presStyleLbl="node1" presStyleIdx="0" presStyleCnt="1" custScaleY="71011" custLinFactNeighborY="-25471">
        <dgm:presLayoutVars>
          <dgm:chMax val="0"/>
          <dgm:bulletEnabled val="1"/>
        </dgm:presLayoutVars>
      </dgm:prSet>
      <dgm:spPr/>
    </dgm:pt>
    <dgm:pt modelId="{D80FE434-5040-4A1B-B814-0DD31EA407D5}" type="pres">
      <dgm:prSet presAssocID="{8AD3CE2F-991A-4FD1-8D60-5516DF247978}" presName="childText" presStyleLbl="revTx" presStyleIdx="0" presStyleCnt="1" custScaleY="98656" custLinFactNeighborY="-24196">
        <dgm:presLayoutVars>
          <dgm:bulletEnabled val="1"/>
        </dgm:presLayoutVars>
      </dgm:prSet>
      <dgm:spPr/>
    </dgm:pt>
  </dgm:ptLst>
  <dgm:cxnLst>
    <dgm:cxn modelId="{E0DB3C00-A017-448A-8D5D-76D87C226882}" type="presOf" srcId="{63D0F8EC-F984-4113-A086-0E05FA50F235}" destId="{CD29DA1C-9B25-4199-A4C2-5A18F90150A0}" srcOrd="0" destOrd="0" presId="urn:microsoft.com/office/officeart/2005/8/layout/vList2"/>
    <dgm:cxn modelId="{522A9208-75EB-4416-83EE-CCC4645CCC5C}" type="presOf" srcId="{8AD3CE2F-991A-4FD1-8D60-5516DF247978}" destId="{AFC412BF-4834-4BAE-B9B6-AFF6E99CF0AF}" srcOrd="0" destOrd="0" presId="urn:microsoft.com/office/officeart/2005/8/layout/vList2"/>
    <dgm:cxn modelId="{FDBF9615-700D-449D-95B2-9829A967CFCD}" type="presOf" srcId="{00814447-5B14-4920-A8F2-DCDB7BC1D88A}" destId="{D80FE434-5040-4A1B-B814-0DD31EA407D5}" srcOrd="0" destOrd="8" presId="urn:microsoft.com/office/officeart/2005/8/layout/vList2"/>
    <dgm:cxn modelId="{DEEEFE19-80B1-4E42-8DCC-566651C1D793}" type="presOf" srcId="{ED088C3C-BE84-4FB6-A0A2-D36C5A294D71}" destId="{D80FE434-5040-4A1B-B814-0DD31EA407D5}" srcOrd="0" destOrd="1" presId="urn:microsoft.com/office/officeart/2005/8/layout/vList2"/>
    <dgm:cxn modelId="{1870411E-91E5-420D-AA3E-D63F223485AD}" type="presOf" srcId="{73423E2B-5B63-4A29-B1D3-5F03F9883773}" destId="{D80FE434-5040-4A1B-B814-0DD31EA407D5}" srcOrd="0" destOrd="3" presId="urn:microsoft.com/office/officeart/2005/8/layout/vList2"/>
    <dgm:cxn modelId="{5B0B831E-A9AC-4252-95D2-6BE08D76E1E1}" type="presOf" srcId="{EF83A579-D3A8-48D6-8F84-67CEEE6A3048}" destId="{D80FE434-5040-4A1B-B814-0DD31EA407D5}" srcOrd="0" destOrd="5" presId="urn:microsoft.com/office/officeart/2005/8/layout/vList2"/>
    <dgm:cxn modelId="{8D8BA420-43D1-4FE9-A994-97358E269039}" type="presOf" srcId="{DDD26369-9B93-4BC5-91EE-8B5831D9DAFF}" destId="{D80FE434-5040-4A1B-B814-0DD31EA407D5}" srcOrd="0" destOrd="0" presId="urn:microsoft.com/office/officeart/2005/8/layout/vList2"/>
    <dgm:cxn modelId="{FECFA521-4452-4ED2-A00A-826558F019B5}" srcId="{DDD26369-9B93-4BC5-91EE-8B5831D9DAFF}" destId="{BF2AD596-AE82-45C9-A983-80AE52119DCF}" srcOrd="1" destOrd="0" parTransId="{3FAA7812-C659-497E-8725-326CB698486A}" sibTransId="{29384AB2-EA9C-483B-9BC8-86736A65873C}"/>
    <dgm:cxn modelId="{A9F68425-2315-4343-9D88-C8AE855172C1}" srcId="{8AD3CE2F-991A-4FD1-8D60-5516DF247978}" destId="{DDD26369-9B93-4BC5-91EE-8B5831D9DAFF}" srcOrd="0" destOrd="0" parTransId="{652F5246-FD2E-4507-9306-652FEFB86155}" sibTransId="{69814A0F-E26E-4F4E-AE7B-1870CB57191E}"/>
    <dgm:cxn modelId="{80048037-E771-424B-AAB3-458D323A27F8}" type="presOf" srcId="{65023542-E9CC-4A06-95BF-37D527D67B49}" destId="{D80FE434-5040-4A1B-B814-0DD31EA407D5}" srcOrd="0" destOrd="6" presId="urn:microsoft.com/office/officeart/2005/8/layout/vList2"/>
    <dgm:cxn modelId="{F26B0E67-934F-44EF-A100-FBB9BF718BE0}" srcId="{DDD26369-9B93-4BC5-91EE-8B5831D9DAFF}" destId="{ED088C3C-BE84-4FB6-A0A2-D36C5A294D71}" srcOrd="0" destOrd="0" parTransId="{95FB2D8B-66E5-4D77-9657-D610607DD8EA}" sibTransId="{0AC2D1D4-4961-4D20-A144-F80887D30DB8}"/>
    <dgm:cxn modelId="{6672306D-A3A8-4F87-BBC7-1E64DE8BE052}" srcId="{EF83A579-D3A8-48D6-8F84-67CEEE6A3048}" destId="{65023542-E9CC-4A06-95BF-37D527D67B49}" srcOrd="0" destOrd="0" parTransId="{9C4389B3-C916-49D3-BEFC-F82035674CE7}" sibTransId="{8E099EB3-E59E-47D7-B0FC-E34730407071}"/>
    <dgm:cxn modelId="{953DB455-01D4-4B1A-9CFF-4F626C8DF6A2}" srcId="{DDD26369-9B93-4BC5-91EE-8B5831D9DAFF}" destId="{73423E2B-5B63-4A29-B1D3-5F03F9883773}" srcOrd="2" destOrd="0" parTransId="{44E5E9A9-4D48-4980-9394-04E366C55A8F}" sibTransId="{FF61AF83-4032-47A3-B763-794F8C850493}"/>
    <dgm:cxn modelId="{9FAC277E-DBFF-430C-908A-BCA94D304530}" srcId="{DDD26369-9B93-4BC5-91EE-8B5831D9DAFF}" destId="{510206E1-088B-433C-8064-0C531861EA2A}" srcOrd="3" destOrd="0" parTransId="{419D0E63-5E82-4AD5-8ECE-2DA896325A2F}" sibTransId="{E609B526-B933-4A6A-9B92-92EA0A3A3F2C}"/>
    <dgm:cxn modelId="{5A8AE081-C13F-46EA-AACA-D973DB6556FF}" type="presOf" srcId="{BF2AD596-AE82-45C9-A983-80AE52119DCF}" destId="{D80FE434-5040-4A1B-B814-0DD31EA407D5}" srcOrd="0" destOrd="2" presId="urn:microsoft.com/office/officeart/2005/8/layout/vList2"/>
    <dgm:cxn modelId="{CDC2408B-B66A-4198-B33A-21B0B649A7F2}" srcId="{EF83A579-D3A8-48D6-8F84-67CEEE6A3048}" destId="{50FC60E3-2534-4B5D-8FB4-8C7DF209A6FF}" srcOrd="1" destOrd="0" parTransId="{D5BD33CC-018A-495F-AD9E-87CFE897DF20}" sibTransId="{30BFC60B-FA23-41C5-8D44-939E6339EB88}"/>
    <dgm:cxn modelId="{1A5D628B-AD04-4FF1-B440-EA89A69DEBE6}" type="presOf" srcId="{50FC60E3-2534-4B5D-8FB4-8C7DF209A6FF}" destId="{D80FE434-5040-4A1B-B814-0DD31EA407D5}" srcOrd="0" destOrd="7" presId="urn:microsoft.com/office/officeart/2005/8/layout/vList2"/>
    <dgm:cxn modelId="{1F4A31B4-5BDB-4CAF-A6DC-81F44F1AEFEA}" type="presOf" srcId="{510206E1-088B-433C-8064-0C531861EA2A}" destId="{D80FE434-5040-4A1B-B814-0DD31EA407D5}" srcOrd="0" destOrd="4" presId="urn:microsoft.com/office/officeart/2005/8/layout/vList2"/>
    <dgm:cxn modelId="{3E3C1CC3-81DA-4959-9298-5A5D6B79191E}" srcId="{EF83A579-D3A8-48D6-8F84-67CEEE6A3048}" destId="{00814447-5B14-4920-A8F2-DCDB7BC1D88A}" srcOrd="2" destOrd="0" parTransId="{8A7B0A80-86EF-4174-8AFB-7AD578F7B758}" sibTransId="{8C666D9F-86A8-4061-9570-E20981E3F9E1}"/>
    <dgm:cxn modelId="{1B3E16CD-80E8-40B0-A4F4-EAD9D1497531}" srcId="{63D0F8EC-F984-4113-A086-0E05FA50F235}" destId="{8AD3CE2F-991A-4FD1-8D60-5516DF247978}" srcOrd="0" destOrd="0" parTransId="{CA2354B3-3DAB-4CE8-B320-5A1528F8E44B}" sibTransId="{109AE022-1A33-49F2-93A7-9CEEFBA358F8}"/>
    <dgm:cxn modelId="{4ACB37EC-C176-4DBB-8AD9-95494221F424}" srcId="{8AD3CE2F-991A-4FD1-8D60-5516DF247978}" destId="{EF83A579-D3A8-48D6-8F84-67CEEE6A3048}" srcOrd="1" destOrd="0" parTransId="{CAEF3476-8B53-489B-B0B4-22C61E2BC7FD}" sibTransId="{C0B153D0-50BA-48B9-B332-0517578A9D85}"/>
    <dgm:cxn modelId="{40ADCE28-B72F-479F-8494-4500900E8456}" type="presParOf" srcId="{CD29DA1C-9B25-4199-A4C2-5A18F90150A0}" destId="{AFC412BF-4834-4BAE-B9B6-AFF6E99CF0AF}" srcOrd="0" destOrd="0" presId="urn:microsoft.com/office/officeart/2005/8/layout/vList2"/>
    <dgm:cxn modelId="{B2963B9A-2FB7-43AB-927D-42A24A1C6A60}" type="presParOf" srcId="{CD29DA1C-9B25-4199-A4C2-5A18F90150A0}" destId="{D80FE434-5040-4A1B-B814-0DD31EA407D5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20BABF2-7623-4274-BAE7-1F628BD56AAE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it-IT"/>
        </a:p>
      </dgm:t>
    </dgm:pt>
    <dgm:pt modelId="{835B1970-AB20-4BFB-A98C-BC17A72E96D5}">
      <dgm:prSet phldrT="[Testo]"/>
      <dgm:spPr/>
      <dgm:t>
        <a:bodyPr/>
        <a:lstStyle/>
        <a:p>
          <a:r>
            <a:rPr lang="it-IT" b="1" dirty="0"/>
            <a:t>UC1</a:t>
          </a:r>
          <a:r>
            <a:rPr lang="it-IT" dirty="0"/>
            <a:t>: Aggiungi Partite</a:t>
          </a:r>
        </a:p>
      </dgm:t>
    </dgm:pt>
    <dgm:pt modelId="{B79CF191-81FA-4517-A04D-8FC2170166C4}" type="parTrans" cxnId="{3845B4BE-D5C9-44D4-84D8-5166C79AB3C6}">
      <dgm:prSet/>
      <dgm:spPr/>
      <dgm:t>
        <a:bodyPr/>
        <a:lstStyle/>
        <a:p>
          <a:endParaRPr lang="it-IT"/>
        </a:p>
      </dgm:t>
    </dgm:pt>
    <dgm:pt modelId="{E2DFF77C-4C9D-4D57-9AF6-ECA629BE33A7}" type="sibTrans" cxnId="{3845B4BE-D5C9-44D4-84D8-5166C79AB3C6}">
      <dgm:prSet/>
      <dgm:spPr/>
      <dgm:t>
        <a:bodyPr/>
        <a:lstStyle/>
        <a:p>
          <a:endParaRPr lang="it-IT"/>
        </a:p>
      </dgm:t>
    </dgm:pt>
    <dgm:pt modelId="{B7969B2D-7107-441E-97E9-5D8E1B31F48F}">
      <dgm:prSet phldrT="[Testo]"/>
      <dgm:spPr/>
      <dgm:t>
        <a:bodyPr/>
        <a:lstStyle/>
        <a:p>
          <a:r>
            <a:rPr lang="it-IT" b="1" dirty="0"/>
            <a:t>UC2</a:t>
          </a:r>
          <a:r>
            <a:rPr lang="it-IT" dirty="0"/>
            <a:t>: Aggiorna catalogo store</a:t>
          </a:r>
        </a:p>
      </dgm:t>
    </dgm:pt>
    <dgm:pt modelId="{A3BD6185-C237-4016-8915-AC55053D127E}" type="parTrans" cxnId="{6287D3C7-C70B-4C3F-9C52-22EBD4A1511E}">
      <dgm:prSet/>
      <dgm:spPr/>
      <dgm:t>
        <a:bodyPr/>
        <a:lstStyle/>
        <a:p>
          <a:endParaRPr lang="it-IT"/>
        </a:p>
      </dgm:t>
    </dgm:pt>
    <dgm:pt modelId="{4720C6DF-783A-4001-B6F7-DBB7D69213A4}" type="sibTrans" cxnId="{6287D3C7-C70B-4C3F-9C52-22EBD4A1511E}">
      <dgm:prSet/>
      <dgm:spPr/>
      <dgm:t>
        <a:bodyPr/>
        <a:lstStyle/>
        <a:p>
          <a:endParaRPr lang="it-IT"/>
        </a:p>
      </dgm:t>
    </dgm:pt>
    <dgm:pt modelId="{A9FBC27C-ED85-417E-84BF-ADAE020FD9FF}">
      <dgm:prSet phldrT="[Testo]"/>
      <dgm:spPr/>
      <dgm:t>
        <a:bodyPr/>
        <a:lstStyle/>
        <a:p>
          <a:r>
            <a:rPr lang="it-IT" b="1" dirty="0"/>
            <a:t>UC3</a:t>
          </a:r>
          <a:r>
            <a:rPr lang="it-IT" dirty="0"/>
            <a:t>: Informazioni vendite</a:t>
          </a:r>
        </a:p>
      </dgm:t>
    </dgm:pt>
    <dgm:pt modelId="{B84AE149-A2F3-41E0-B9E0-16A657653F9F}" type="parTrans" cxnId="{3788485B-431F-4844-9C7A-145A7C5775E6}">
      <dgm:prSet/>
      <dgm:spPr/>
      <dgm:t>
        <a:bodyPr/>
        <a:lstStyle/>
        <a:p>
          <a:endParaRPr lang="it-IT"/>
        </a:p>
      </dgm:t>
    </dgm:pt>
    <dgm:pt modelId="{75D25B08-EB59-44B4-8F6F-6293D1738D51}" type="sibTrans" cxnId="{3788485B-431F-4844-9C7A-145A7C5775E6}">
      <dgm:prSet/>
      <dgm:spPr/>
      <dgm:t>
        <a:bodyPr/>
        <a:lstStyle/>
        <a:p>
          <a:endParaRPr lang="it-IT"/>
        </a:p>
      </dgm:t>
    </dgm:pt>
    <dgm:pt modelId="{BB79B379-F748-4785-B2EB-2D9A741D0ACA}">
      <dgm:prSet phldrT="[Testo]"/>
      <dgm:spPr/>
      <dgm:t>
        <a:bodyPr/>
        <a:lstStyle/>
        <a:p>
          <a:r>
            <a:rPr lang="it-IT" b="1" dirty="0"/>
            <a:t>UC4</a:t>
          </a:r>
          <a:r>
            <a:rPr lang="it-IT" dirty="0"/>
            <a:t>: </a:t>
          </a:r>
          <a:r>
            <a:rPr lang="it-IT" u="none" dirty="0"/>
            <a:t>Aggiorna</a:t>
          </a:r>
          <a:r>
            <a:rPr lang="it-IT" dirty="0"/>
            <a:t> museo</a:t>
          </a:r>
        </a:p>
      </dgm:t>
    </dgm:pt>
    <dgm:pt modelId="{1ACCF243-774C-4BA7-AB7B-B509A0DF8568}" type="parTrans" cxnId="{67576A82-074E-40CD-A4BD-E6132F425A68}">
      <dgm:prSet/>
      <dgm:spPr/>
      <dgm:t>
        <a:bodyPr/>
        <a:lstStyle/>
        <a:p>
          <a:endParaRPr lang="it-IT"/>
        </a:p>
      </dgm:t>
    </dgm:pt>
    <dgm:pt modelId="{F81CA258-7701-47FE-801A-7AD41A0F9886}" type="sibTrans" cxnId="{67576A82-074E-40CD-A4BD-E6132F425A68}">
      <dgm:prSet/>
      <dgm:spPr/>
      <dgm:t>
        <a:bodyPr/>
        <a:lstStyle/>
        <a:p>
          <a:endParaRPr lang="it-IT"/>
        </a:p>
      </dgm:t>
    </dgm:pt>
    <dgm:pt modelId="{528E9CDD-7B23-4342-8503-AF13001B6A2B}" type="pres">
      <dgm:prSet presAssocID="{420BABF2-7623-4274-BAE7-1F628BD56AAE}" presName="Name0" presStyleCnt="0">
        <dgm:presLayoutVars>
          <dgm:chMax val="7"/>
          <dgm:chPref val="7"/>
          <dgm:dir/>
        </dgm:presLayoutVars>
      </dgm:prSet>
      <dgm:spPr/>
    </dgm:pt>
    <dgm:pt modelId="{3CEF5C2B-4B1F-4888-9A87-7300EAC940F4}" type="pres">
      <dgm:prSet presAssocID="{420BABF2-7623-4274-BAE7-1F628BD56AAE}" presName="Name1" presStyleCnt="0"/>
      <dgm:spPr/>
    </dgm:pt>
    <dgm:pt modelId="{364FD6F2-CF20-4477-B19F-19C6A73CB798}" type="pres">
      <dgm:prSet presAssocID="{420BABF2-7623-4274-BAE7-1F628BD56AAE}" presName="cycle" presStyleCnt="0"/>
      <dgm:spPr/>
    </dgm:pt>
    <dgm:pt modelId="{83336820-F014-471B-8497-F51BE4E41519}" type="pres">
      <dgm:prSet presAssocID="{420BABF2-7623-4274-BAE7-1F628BD56AAE}" presName="srcNode" presStyleLbl="node1" presStyleIdx="0" presStyleCnt="4"/>
      <dgm:spPr/>
    </dgm:pt>
    <dgm:pt modelId="{E49FFAEA-2FC7-4E87-B742-DAA1C2508D81}" type="pres">
      <dgm:prSet presAssocID="{420BABF2-7623-4274-BAE7-1F628BD56AAE}" presName="conn" presStyleLbl="parChTrans1D2" presStyleIdx="0" presStyleCnt="1"/>
      <dgm:spPr/>
    </dgm:pt>
    <dgm:pt modelId="{E8FCB707-240F-49D0-9ADD-6CCBDBB750F5}" type="pres">
      <dgm:prSet presAssocID="{420BABF2-7623-4274-BAE7-1F628BD56AAE}" presName="extraNode" presStyleLbl="node1" presStyleIdx="0" presStyleCnt="4"/>
      <dgm:spPr/>
    </dgm:pt>
    <dgm:pt modelId="{49C6BDF5-00B9-4771-886D-AAD0872D0774}" type="pres">
      <dgm:prSet presAssocID="{420BABF2-7623-4274-BAE7-1F628BD56AAE}" presName="dstNode" presStyleLbl="node1" presStyleIdx="0" presStyleCnt="4"/>
      <dgm:spPr/>
    </dgm:pt>
    <dgm:pt modelId="{D14A0312-E834-4B2A-A0CF-CCCEC9D38E68}" type="pres">
      <dgm:prSet presAssocID="{835B1970-AB20-4BFB-A98C-BC17A72E96D5}" presName="text_1" presStyleLbl="node1" presStyleIdx="0" presStyleCnt="4">
        <dgm:presLayoutVars>
          <dgm:bulletEnabled val="1"/>
        </dgm:presLayoutVars>
      </dgm:prSet>
      <dgm:spPr/>
    </dgm:pt>
    <dgm:pt modelId="{855C59CA-B348-4034-A770-3E3CB5C839D5}" type="pres">
      <dgm:prSet presAssocID="{835B1970-AB20-4BFB-A98C-BC17A72E96D5}" presName="accent_1" presStyleCnt="0"/>
      <dgm:spPr/>
    </dgm:pt>
    <dgm:pt modelId="{638726BB-1FBE-4A15-A81D-0F5B03433987}" type="pres">
      <dgm:prSet presAssocID="{835B1970-AB20-4BFB-A98C-BC17A72E96D5}" presName="accentRepeatNode" presStyleLbl="solidFgAcc1" presStyleIdx="0" presStyleCnt="4"/>
      <dgm:spPr/>
    </dgm:pt>
    <dgm:pt modelId="{B45ED53C-9D3B-4ECB-9947-FF8D2523369E}" type="pres">
      <dgm:prSet presAssocID="{B7969B2D-7107-441E-97E9-5D8E1B31F48F}" presName="text_2" presStyleLbl="node1" presStyleIdx="1" presStyleCnt="4">
        <dgm:presLayoutVars>
          <dgm:bulletEnabled val="1"/>
        </dgm:presLayoutVars>
      </dgm:prSet>
      <dgm:spPr/>
    </dgm:pt>
    <dgm:pt modelId="{CC00D3B4-208B-4C89-915D-1C43C3319893}" type="pres">
      <dgm:prSet presAssocID="{B7969B2D-7107-441E-97E9-5D8E1B31F48F}" presName="accent_2" presStyleCnt="0"/>
      <dgm:spPr/>
    </dgm:pt>
    <dgm:pt modelId="{25DFBE10-78B8-490C-B14E-DEC9DFD1E9C2}" type="pres">
      <dgm:prSet presAssocID="{B7969B2D-7107-441E-97E9-5D8E1B31F48F}" presName="accentRepeatNode" presStyleLbl="solidFgAcc1" presStyleIdx="1" presStyleCnt="4"/>
      <dgm:spPr/>
    </dgm:pt>
    <dgm:pt modelId="{AEA455E7-8505-4D2E-9DD5-C9051466F6FF}" type="pres">
      <dgm:prSet presAssocID="{A9FBC27C-ED85-417E-84BF-ADAE020FD9FF}" presName="text_3" presStyleLbl="node1" presStyleIdx="2" presStyleCnt="4">
        <dgm:presLayoutVars>
          <dgm:bulletEnabled val="1"/>
        </dgm:presLayoutVars>
      </dgm:prSet>
      <dgm:spPr/>
    </dgm:pt>
    <dgm:pt modelId="{388ACD1D-DA6C-46DD-B13D-C2386D62A933}" type="pres">
      <dgm:prSet presAssocID="{A9FBC27C-ED85-417E-84BF-ADAE020FD9FF}" presName="accent_3" presStyleCnt="0"/>
      <dgm:spPr/>
    </dgm:pt>
    <dgm:pt modelId="{76F7926D-48D8-4574-8EF0-487C7514CE23}" type="pres">
      <dgm:prSet presAssocID="{A9FBC27C-ED85-417E-84BF-ADAE020FD9FF}" presName="accentRepeatNode" presStyleLbl="solidFgAcc1" presStyleIdx="2" presStyleCnt="4"/>
      <dgm:spPr/>
    </dgm:pt>
    <dgm:pt modelId="{CF6B7E66-6A1A-40FF-9A42-E7392C502E14}" type="pres">
      <dgm:prSet presAssocID="{BB79B379-F748-4785-B2EB-2D9A741D0ACA}" presName="text_4" presStyleLbl="node1" presStyleIdx="3" presStyleCnt="4">
        <dgm:presLayoutVars>
          <dgm:bulletEnabled val="1"/>
        </dgm:presLayoutVars>
      </dgm:prSet>
      <dgm:spPr/>
    </dgm:pt>
    <dgm:pt modelId="{EDE0ABAF-9C35-4C74-A9FA-5DA140052945}" type="pres">
      <dgm:prSet presAssocID="{BB79B379-F748-4785-B2EB-2D9A741D0ACA}" presName="accent_4" presStyleCnt="0"/>
      <dgm:spPr/>
    </dgm:pt>
    <dgm:pt modelId="{C53003C3-1A99-4470-A01B-528D01E1CC40}" type="pres">
      <dgm:prSet presAssocID="{BB79B379-F748-4785-B2EB-2D9A741D0ACA}" presName="accentRepeatNode" presStyleLbl="solidFgAcc1" presStyleIdx="3" presStyleCnt="4"/>
      <dgm:spPr/>
    </dgm:pt>
  </dgm:ptLst>
  <dgm:cxnLst>
    <dgm:cxn modelId="{3788485B-431F-4844-9C7A-145A7C5775E6}" srcId="{420BABF2-7623-4274-BAE7-1F628BD56AAE}" destId="{A9FBC27C-ED85-417E-84BF-ADAE020FD9FF}" srcOrd="2" destOrd="0" parTransId="{B84AE149-A2F3-41E0-B9E0-16A657653F9F}" sibTransId="{75D25B08-EB59-44B4-8F6F-6293D1738D51}"/>
    <dgm:cxn modelId="{C796225C-82FA-46B0-9779-D39B1C4C4FC6}" type="presOf" srcId="{B7969B2D-7107-441E-97E9-5D8E1B31F48F}" destId="{B45ED53C-9D3B-4ECB-9947-FF8D2523369E}" srcOrd="0" destOrd="0" presId="urn:microsoft.com/office/officeart/2008/layout/VerticalCurvedList"/>
    <dgm:cxn modelId="{FB2D4076-60FB-4AB2-98A1-05E4896C8332}" type="presOf" srcId="{835B1970-AB20-4BFB-A98C-BC17A72E96D5}" destId="{D14A0312-E834-4B2A-A0CF-CCCEC9D38E68}" srcOrd="0" destOrd="0" presId="urn:microsoft.com/office/officeart/2008/layout/VerticalCurvedList"/>
    <dgm:cxn modelId="{67576A82-074E-40CD-A4BD-E6132F425A68}" srcId="{420BABF2-7623-4274-BAE7-1F628BD56AAE}" destId="{BB79B379-F748-4785-B2EB-2D9A741D0ACA}" srcOrd="3" destOrd="0" parTransId="{1ACCF243-774C-4BA7-AB7B-B509A0DF8568}" sibTransId="{F81CA258-7701-47FE-801A-7AD41A0F9886}"/>
    <dgm:cxn modelId="{C6342986-2382-4304-AB4C-D59A718972B6}" type="presOf" srcId="{A9FBC27C-ED85-417E-84BF-ADAE020FD9FF}" destId="{AEA455E7-8505-4D2E-9DD5-C9051466F6FF}" srcOrd="0" destOrd="0" presId="urn:microsoft.com/office/officeart/2008/layout/VerticalCurvedList"/>
    <dgm:cxn modelId="{401C10AF-5188-4EA4-AD41-B35F7904C22B}" type="presOf" srcId="{E2DFF77C-4C9D-4D57-9AF6-ECA629BE33A7}" destId="{E49FFAEA-2FC7-4E87-B742-DAA1C2508D81}" srcOrd="0" destOrd="0" presId="urn:microsoft.com/office/officeart/2008/layout/VerticalCurvedList"/>
    <dgm:cxn modelId="{3845B4BE-D5C9-44D4-84D8-5166C79AB3C6}" srcId="{420BABF2-7623-4274-BAE7-1F628BD56AAE}" destId="{835B1970-AB20-4BFB-A98C-BC17A72E96D5}" srcOrd="0" destOrd="0" parTransId="{B79CF191-81FA-4517-A04D-8FC2170166C4}" sibTransId="{E2DFF77C-4C9D-4D57-9AF6-ECA629BE33A7}"/>
    <dgm:cxn modelId="{A341FCC3-7C8F-46B4-BD85-00B4A6A2A7DD}" type="presOf" srcId="{420BABF2-7623-4274-BAE7-1F628BD56AAE}" destId="{528E9CDD-7B23-4342-8503-AF13001B6A2B}" srcOrd="0" destOrd="0" presId="urn:microsoft.com/office/officeart/2008/layout/VerticalCurvedList"/>
    <dgm:cxn modelId="{6287D3C7-C70B-4C3F-9C52-22EBD4A1511E}" srcId="{420BABF2-7623-4274-BAE7-1F628BD56AAE}" destId="{B7969B2D-7107-441E-97E9-5D8E1B31F48F}" srcOrd="1" destOrd="0" parTransId="{A3BD6185-C237-4016-8915-AC55053D127E}" sibTransId="{4720C6DF-783A-4001-B6F7-DBB7D69213A4}"/>
    <dgm:cxn modelId="{A4D353D0-40D3-4E88-B6FB-84499BA7D973}" type="presOf" srcId="{BB79B379-F748-4785-B2EB-2D9A741D0ACA}" destId="{CF6B7E66-6A1A-40FF-9A42-E7392C502E14}" srcOrd="0" destOrd="0" presId="urn:microsoft.com/office/officeart/2008/layout/VerticalCurvedList"/>
    <dgm:cxn modelId="{0AB9A21F-D62E-4340-A00C-C732C156776C}" type="presParOf" srcId="{528E9CDD-7B23-4342-8503-AF13001B6A2B}" destId="{3CEF5C2B-4B1F-4888-9A87-7300EAC940F4}" srcOrd="0" destOrd="0" presId="urn:microsoft.com/office/officeart/2008/layout/VerticalCurvedList"/>
    <dgm:cxn modelId="{F91FE6BB-A2D4-4F70-87D5-EF2708DBCB41}" type="presParOf" srcId="{3CEF5C2B-4B1F-4888-9A87-7300EAC940F4}" destId="{364FD6F2-CF20-4477-B19F-19C6A73CB798}" srcOrd="0" destOrd="0" presId="urn:microsoft.com/office/officeart/2008/layout/VerticalCurvedList"/>
    <dgm:cxn modelId="{3F8ECCD7-A390-493B-899A-3843FDEAC650}" type="presParOf" srcId="{364FD6F2-CF20-4477-B19F-19C6A73CB798}" destId="{83336820-F014-471B-8497-F51BE4E41519}" srcOrd="0" destOrd="0" presId="urn:microsoft.com/office/officeart/2008/layout/VerticalCurvedList"/>
    <dgm:cxn modelId="{70A7A6BF-7F58-4A88-8460-D4ED70C5A65D}" type="presParOf" srcId="{364FD6F2-CF20-4477-B19F-19C6A73CB798}" destId="{E49FFAEA-2FC7-4E87-B742-DAA1C2508D81}" srcOrd="1" destOrd="0" presId="urn:microsoft.com/office/officeart/2008/layout/VerticalCurvedList"/>
    <dgm:cxn modelId="{E54BCC67-7E49-490D-8D07-C9BE5F6EDD23}" type="presParOf" srcId="{364FD6F2-CF20-4477-B19F-19C6A73CB798}" destId="{E8FCB707-240F-49D0-9ADD-6CCBDBB750F5}" srcOrd="2" destOrd="0" presId="urn:microsoft.com/office/officeart/2008/layout/VerticalCurvedList"/>
    <dgm:cxn modelId="{36194B00-E0C8-4234-9D6F-172D23502421}" type="presParOf" srcId="{364FD6F2-CF20-4477-B19F-19C6A73CB798}" destId="{49C6BDF5-00B9-4771-886D-AAD0872D0774}" srcOrd="3" destOrd="0" presId="urn:microsoft.com/office/officeart/2008/layout/VerticalCurvedList"/>
    <dgm:cxn modelId="{31E3BDF7-786B-4DCC-9AF7-21262F0BE09C}" type="presParOf" srcId="{3CEF5C2B-4B1F-4888-9A87-7300EAC940F4}" destId="{D14A0312-E834-4B2A-A0CF-CCCEC9D38E68}" srcOrd="1" destOrd="0" presId="urn:microsoft.com/office/officeart/2008/layout/VerticalCurvedList"/>
    <dgm:cxn modelId="{B1DB19CE-C4BD-4F01-9FFB-CA21D953DAAC}" type="presParOf" srcId="{3CEF5C2B-4B1F-4888-9A87-7300EAC940F4}" destId="{855C59CA-B348-4034-A770-3E3CB5C839D5}" srcOrd="2" destOrd="0" presId="urn:microsoft.com/office/officeart/2008/layout/VerticalCurvedList"/>
    <dgm:cxn modelId="{712B184B-8359-4DB7-9F86-2BCB565E3D7C}" type="presParOf" srcId="{855C59CA-B348-4034-A770-3E3CB5C839D5}" destId="{638726BB-1FBE-4A15-A81D-0F5B03433987}" srcOrd="0" destOrd="0" presId="urn:microsoft.com/office/officeart/2008/layout/VerticalCurvedList"/>
    <dgm:cxn modelId="{273A67A7-E477-4A56-B4EF-A049425E9867}" type="presParOf" srcId="{3CEF5C2B-4B1F-4888-9A87-7300EAC940F4}" destId="{B45ED53C-9D3B-4ECB-9947-FF8D2523369E}" srcOrd="3" destOrd="0" presId="urn:microsoft.com/office/officeart/2008/layout/VerticalCurvedList"/>
    <dgm:cxn modelId="{D04C3B83-4FF2-47D7-A9EE-F28C5F96700D}" type="presParOf" srcId="{3CEF5C2B-4B1F-4888-9A87-7300EAC940F4}" destId="{CC00D3B4-208B-4C89-915D-1C43C3319893}" srcOrd="4" destOrd="0" presId="urn:microsoft.com/office/officeart/2008/layout/VerticalCurvedList"/>
    <dgm:cxn modelId="{6D7ED71D-D44E-4501-85A0-9A9AEED50845}" type="presParOf" srcId="{CC00D3B4-208B-4C89-915D-1C43C3319893}" destId="{25DFBE10-78B8-490C-B14E-DEC9DFD1E9C2}" srcOrd="0" destOrd="0" presId="urn:microsoft.com/office/officeart/2008/layout/VerticalCurvedList"/>
    <dgm:cxn modelId="{92F8D376-42F6-4B64-BD1C-13B081DF76E4}" type="presParOf" srcId="{3CEF5C2B-4B1F-4888-9A87-7300EAC940F4}" destId="{AEA455E7-8505-4D2E-9DD5-C9051466F6FF}" srcOrd="5" destOrd="0" presId="urn:microsoft.com/office/officeart/2008/layout/VerticalCurvedList"/>
    <dgm:cxn modelId="{F8FE952D-14C0-483B-8666-024D2CF43A9E}" type="presParOf" srcId="{3CEF5C2B-4B1F-4888-9A87-7300EAC940F4}" destId="{388ACD1D-DA6C-46DD-B13D-C2386D62A933}" srcOrd="6" destOrd="0" presId="urn:microsoft.com/office/officeart/2008/layout/VerticalCurvedList"/>
    <dgm:cxn modelId="{9F3E9BCB-9E04-49A6-83B1-F9B839E9F1DA}" type="presParOf" srcId="{388ACD1D-DA6C-46DD-B13D-C2386D62A933}" destId="{76F7926D-48D8-4574-8EF0-487C7514CE23}" srcOrd="0" destOrd="0" presId="urn:microsoft.com/office/officeart/2008/layout/VerticalCurvedList"/>
    <dgm:cxn modelId="{06003A22-6F3F-4BE1-BE20-68E2C9BFDDE1}" type="presParOf" srcId="{3CEF5C2B-4B1F-4888-9A87-7300EAC940F4}" destId="{CF6B7E66-6A1A-40FF-9A42-E7392C502E14}" srcOrd="7" destOrd="0" presId="urn:microsoft.com/office/officeart/2008/layout/VerticalCurvedList"/>
    <dgm:cxn modelId="{54A06FC7-F864-4DFF-B08B-A5952E926C40}" type="presParOf" srcId="{3CEF5C2B-4B1F-4888-9A87-7300EAC940F4}" destId="{EDE0ABAF-9C35-4C74-A9FA-5DA140052945}" srcOrd="8" destOrd="0" presId="urn:microsoft.com/office/officeart/2008/layout/VerticalCurvedList"/>
    <dgm:cxn modelId="{C0071588-24B8-461D-8CED-86D430CA2553}" type="presParOf" srcId="{EDE0ABAF-9C35-4C74-A9FA-5DA140052945}" destId="{C53003C3-1A99-4470-A01B-528D01E1CC4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20BABF2-7623-4274-BAE7-1F628BD56AAE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it-IT"/>
        </a:p>
      </dgm:t>
    </dgm:pt>
    <dgm:pt modelId="{835B1970-AB20-4BFB-A98C-BC17A72E96D5}">
      <dgm:prSet phldrT="[Testo]"/>
      <dgm:spPr/>
      <dgm:t>
        <a:bodyPr/>
        <a:lstStyle/>
        <a:p>
          <a:r>
            <a:rPr lang="it-IT" b="1" dirty="0"/>
            <a:t>       UC1</a:t>
          </a:r>
          <a:r>
            <a:rPr lang="it-IT" dirty="0"/>
            <a:t>: Acquista biglietto per una partita </a:t>
          </a:r>
        </a:p>
      </dgm:t>
    </dgm:pt>
    <dgm:pt modelId="{B79CF191-81FA-4517-A04D-8FC2170166C4}" type="parTrans" cxnId="{3845B4BE-D5C9-44D4-84D8-5166C79AB3C6}">
      <dgm:prSet/>
      <dgm:spPr/>
      <dgm:t>
        <a:bodyPr/>
        <a:lstStyle/>
        <a:p>
          <a:endParaRPr lang="it-IT"/>
        </a:p>
      </dgm:t>
    </dgm:pt>
    <dgm:pt modelId="{E2DFF77C-4C9D-4D57-9AF6-ECA629BE33A7}" type="sibTrans" cxnId="{3845B4BE-D5C9-44D4-84D8-5166C79AB3C6}">
      <dgm:prSet/>
      <dgm:spPr/>
      <dgm:t>
        <a:bodyPr/>
        <a:lstStyle/>
        <a:p>
          <a:endParaRPr lang="it-IT"/>
        </a:p>
      </dgm:t>
    </dgm:pt>
    <dgm:pt modelId="{B7969B2D-7107-441E-97E9-5D8E1B31F48F}">
      <dgm:prSet phldrT="[Testo]"/>
      <dgm:spPr/>
      <dgm:t>
        <a:bodyPr/>
        <a:lstStyle/>
        <a:p>
          <a:r>
            <a:rPr lang="it-IT" b="1" dirty="0"/>
            <a:t>UC2</a:t>
          </a:r>
          <a:r>
            <a:rPr lang="it-IT" dirty="0"/>
            <a:t>: Acquista abbonamento</a:t>
          </a:r>
        </a:p>
      </dgm:t>
    </dgm:pt>
    <dgm:pt modelId="{A3BD6185-C237-4016-8915-AC55053D127E}" type="parTrans" cxnId="{6287D3C7-C70B-4C3F-9C52-22EBD4A1511E}">
      <dgm:prSet/>
      <dgm:spPr/>
      <dgm:t>
        <a:bodyPr/>
        <a:lstStyle/>
        <a:p>
          <a:endParaRPr lang="it-IT"/>
        </a:p>
      </dgm:t>
    </dgm:pt>
    <dgm:pt modelId="{4720C6DF-783A-4001-B6F7-DBB7D69213A4}" type="sibTrans" cxnId="{6287D3C7-C70B-4C3F-9C52-22EBD4A1511E}">
      <dgm:prSet/>
      <dgm:spPr/>
      <dgm:t>
        <a:bodyPr/>
        <a:lstStyle/>
        <a:p>
          <a:endParaRPr lang="it-IT"/>
        </a:p>
      </dgm:t>
    </dgm:pt>
    <dgm:pt modelId="{A9FBC27C-ED85-417E-84BF-ADAE020FD9FF}">
      <dgm:prSet phldrT="[Testo]"/>
      <dgm:spPr/>
      <dgm:t>
        <a:bodyPr/>
        <a:lstStyle/>
        <a:p>
          <a:r>
            <a:rPr lang="it-IT" b="1" dirty="0"/>
            <a:t>UC3</a:t>
          </a:r>
          <a:r>
            <a:rPr lang="it-IT" dirty="0"/>
            <a:t>: Acquista da store online</a:t>
          </a:r>
        </a:p>
      </dgm:t>
    </dgm:pt>
    <dgm:pt modelId="{B84AE149-A2F3-41E0-B9E0-16A657653F9F}" type="parTrans" cxnId="{3788485B-431F-4844-9C7A-145A7C5775E6}">
      <dgm:prSet/>
      <dgm:spPr/>
      <dgm:t>
        <a:bodyPr/>
        <a:lstStyle/>
        <a:p>
          <a:endParaRPr lang="it-IT"/>
        </a:p>
      </dgm:t>
    </dgm:pt>
    <dgm:pt modelId="{75D25B08-EB59-44B4-8F6F-6293D1738D51}" type="sibTrans" cxnId="{3788485B-431F-4844-9C7A-145A7C5775E6}">
      <dgm:prSet/>
      <dgm:spPr/>
      <dgm:t>
        <a:bodyPr/>
        <a:lstStyle/>
        <a:p>
          <a:endParaRPr lang="it-IT"/>
        </a:p>
      </dgm:t>
    </dgm:pt>
    <dgm:pt modelId="{BB79B379-F748-4785-B2EB-2D9A741D0ACA}">
      <dgm:prSet phldrT="[Testo]"/>
      <dgm:spPr/>
      <dgm:t>
        <a:bodyPr/>
        <a:lstStyle/>
        <a:p>
          <a:r>
            <a:rPr lang="it-IT" b="1" dirty="0"/>
            <a:t>       UC4</a:t>
          </a:r>
          <a:r>
            <a:rPr lang="it-IT" dirty="0"/>
            <a:t>: Acquista biglietto per visita al museo</a:t>
          </a:r>
        </a:p>
      </dgm:t>
    </dgm:pt>
    <dgm:pt modelId="{1ACCF243-774C-4BA7-AB7B-B509A0DF8568}" type="parTrans" cxnId="{67576A82-074E-40CD-A4BD-E6132F425A68}">
      <dgm:prSet/>
      <dgm:spPr/>
      <dgm:t>
        <a:bodyPr/>
        <a:lstStyle/>
        <a:p>
          <a:endParaRPr lang="it-IT"/>
        </a:p>
      </dgm:t>
    </dgm:pt>
    <dgm:pt modelId="{F81CA258-7701-47FE-801A-7AD41A0F9886}" type="sibTrans" cxnId="{67576A82-074E-40CD-A4BD-E6132F425A68}">
      <dgm:prSet/>
      <dgm:spPr/>
      <dgm:t>
        <a:bodyPr/>
        <a:lstStyle/>
        <a:p>
          <a:endParaRPr lang="it-IT"/>
        </a:p>
      </dgm:t>
    </dgm:pt>
    <dgm:pt modelId="{528E9CDD-7B23-4342-8503-AF13001B6A2B}" type="pres">
      <dgm:prSet presAssocID="{420BABF2-7623-4274-BAE7-1F628BD56AAE}" presName="Name0" presStyleCnt="0">
        <dgm:presLayoutVars>
          <dgm:chMax val="7"/>
          <dgm:chPref val="7"/>
          <dgm:dir val="rev"/>
        </dgm:presLayoutVars>
      </dgm:prSet>
      <dgm:spPr/>
    </dgm:pt>
    <dgm:pt modelId="{3CEF5C2B-4B1F-4888-9A87-7300EAC940F4}" type="pres">
      <dgm:prSet presAssocID="{420BABF2-7623-4274-BAE7-1F628BD56AAE}" presName="Name1" presStyleCnt="0"/>
      <dgm:spPr/>
    </dgm:pt>
    <dgm:pt modelId="{364FD6F2-CF20-4477-B19F-19C6A73CB798}" type="pres">
      <dgm:prSet presAssocID="{420BABF2-7623-4274-BAE7-1F628BD56AAE}" presName="cycle" presStyleCnt="0"/>
      <dgm:spPr/>
    </dgm:pt>
    <dgm:pt modelId="{83336820-F014-471B-8497-F51BE4E41519}" type="pres">
      <dgm:prSet presAssocID="{420BABF2-7623-4274-BAE7-1F628BD56AAE}" presName="srcNode" presStyleLbl="node1" presStyleIdx="0" presStyleCnt="4"/>
      <dgm:spPr/>
    </dgm:pt>
    <dgm:pt modelId="{E49FFAEA-2FC7-4E87-B742-DAA1C2508D81}" type="pres">
      <dgm:prSet presAssocID="{420BABF2-7623-4274-BAE7-1F628BD56AAE}" presName="conn" presStyleLbl="parChTrans1D2" presStyleIdx="0" presStyleCnt="1"/>
      <dgm:spPr/>
    </dgm:pt>
    <dgm:pt modelId="{E8FCB707-240F-49D0-9ADD-6CCBDBB750F5}" type="pres">
      <dgm:prSet presAssocID="{420BABF2-7623-4274-BAE7-1F628BD56AAE}" presName="extraNode" presStyleLbl="node1" presStyleIdx="0" presStyleCnt="4"/>
      <dgm:spPr/>
    </dgm:pt>
    <dgm:pt modelId="{49C6BDF5-00B9-4771-886D-AAD0872D0774}" type="pres">
      <dgm:prSet presAssocID="{420BABF2-7623-4274-BAE7-1F628BD56AAE}" presName="dstNode" presStyleLbl="node1" presStyleIdx="0" presStyleCnt="4"/>
      <dgm:spPr/>
    </dgm:pt>
    <dgm:pt modelId="{D14A0312-E834-4B2A-A0CF-CCCEC9D38E68}" type="pres">
      <dgm:prSet presAssocID="{835B1970-AB20-4BFB-A98C-BC17A72E96D5}" presName="text_1" presStyleLbl="node1" presStyleIdx="0" presStyleCnt="4">
        <dgm:presLayoutVars>
          <dgm:bulletEnabled val="1"/>
        </dgm:presLayoutVars>
      </dgm:prSet>
      <dgm:spPr/>
    </dgm:pt>
    <dgm:pt modelId="{855C59CA-B348-4034-A770-3E3CB5C839D5}" type="pres">
      <dgm:prSet presAssocID="{835B1970-AB20-4BFB-A98C-BC17A72E96D5}" presName="accent_1" presStyleCnt="0"/>
      <dgm:spPr/>
    </dgm:pt>
    <dgm:pt modelId="{638726BB-1FBE-4A15-A81D-0F5B03433987}" type="pres">
      <dgm:prSet presAssocID="{835B1970-AB20-4BFB-A98C-BC17A72E96D5}" presName="accentRepeatNode" presStyleLbl="solidFgAcc1" presStyleIdx="0" presStyleCnt="4"/>
      <dgm:spPr/>
    </dgm:pt>
    <dgm:pt modelId="{B45ED53C-9D3B-4ECB-9947-FF8D2523369E}" type="pres">
      <dgm:prSet presAssocID="{B7969B2D-7107-441E-97E9-5D8E1B31F48F}" presName="text_2" presStyleLbl="node1" presStyleIdx="1" presStyleCnt="4">
        <dgm:presLayoutVars>
          <dgm:bulletEnabled val="1"/>
        </dgm:presLayoutVars>
      </dgm:prSet>
      <dgm:spPr/>
    </dgm:pt>
    <dgm:pt modelId="{CC00D3B4-208B-4C89-915D-1C43C3319893}" type="pres">
      <dgm:prSet presAssocID="{B7969B2D-7107-441E-97E9-5D8E1B31F48F}" presName="accent_2" presStyleCnt="0"/>
      <dgm:spPr/>
    </dgm:pt>
    <dgm:pt modelId="{25DFBE10-78B8-490C-B14E-DEC9DFD1E9C2}" type="pres">
      <dgm:prSet presAssocID="{B7969B2D-7107-441E-97E9-5D8E1B31F48F}" presName="accentRepeatNode" presStyleLbl="solidFgAcc1" presStyleIdx="1" presStyleCnt="4"/>
      <dgm:spPr/>
    </dgm:pt>
    <dgm:pt modelId="{AEA455E7-8505-4D2E-9DD5-C9051466F6FF}" type="pres">
      <dgm:prSet presAssocID="{A9FBC27C-ED85-417E-84BF-ADAE020FD9FF}" presName="text_3" presStyleLbl="node1" presStyleIdx="2" presStyleCnt="4">
        <dgm:presLayoutVars>
          <dgm:bulletEnabled val="1"/>
        </dgm:presLayoutVars>
      </dgm:prSet>
      <dgm:spPr/>
    </dgm:pt>
    <dgm:pt modelId="{388ACD1D-DA6C-46DD-B13D-C2386D62A933}" type="pres">
      <dgm:prSet presAssocID="{A9FBC27C-ED85-417E-84BF-ADAE020FD9FF}" presName="accent_3" presStyleCnt="0"/>
      <dgm:spPr/>
    </dgm:pt>
    <dgm:pt modelId="{76F7926D-48D8-4574-8EF0-487C7514CE23}" type="pres">
      <dgm:prSet presAssocID="{A9FBC27C-ED85-417E-84BF-ADAE020FD9FF}" presName="accentRepeatNode" presStyleLbl="solidFgAcc1" presStyleIdx="2" presStyleCnt="4"/>
      <dgm:spPr/>
    </dgm:pt>
    <dgm:pt modelId="{CF6B7E66-6A1A-40FF-9A42-E7392C502E14}" type="pres">
      <dgm:prSet presAssocID="{BB79B379-F748-4785-B2EB-2D9A741D0ACA}" presName="text_4" presStyleLbl="node1" presStyleIdx="3" presStyleCnt="4">
        <dgm:presLayoutVars>
          <dgm:bulletEnabled val="1"/>
        </dgm:presLayoutVars>
      </dgm:prSet>
      <dgm:spPr/>
    </dgm:pt>
    <dgm:pt modelId="{EDE0ABAF-9C35-4C74-A9FA-5DA140052945}" type="pres">
      <dgm:prSet presAssocID="{BB79B379-F748-4785-B2EB-2D9A741D0ACA}" presName="accent_4" presStyleCnt="0"/>
      <dgm:spPr/>
    </dgm:pt>
    <dgm:pt modelId="{C53003C3-1A99-4470-A01B-528D01E1CC40}" type="pres">
      <dgm:prSet presAssocID="{BB79B379-F748-4785-B2EB-2D9A741D0ACA}" presName="accentRepeatNode" presStyleLbl="solidFgAcc1" presStyleIdx="3" presStyleCnt="4"/>
      <dgm:spPr/>
    </dgm:pt>
  </dgm:ptLst>
  <dgm:cxnLst>
    <dgm:cxn modelId="{3788485B-431F-4844-9C7A-145A7C5775E6}" srcId="{420BABF2-7623-4274-BAE7-1F628BD56AAE}" destId="{A9FBC27C-ED85-417E-84BF-ADAE020FD9FF}" srcOrd="2" destOrd="0" parTransId="{B84AE149-A2F3-41E0-B9E0-16A657653F9F}" sibTransId="{75D25B08-EB59-44B4-8F6F-6293D1738D51}"/>
    <dgm:cxn modelId="{C796225C-82FA-46B0-9779-D39B1C4C4FC6}" type="presOf" srcId="{B7969B2D-7107-441E-97E9-5D8E1B31F48F}" destId="{B45ED53C-9D3B-4ECB-9947-FF8D2523369E}" srcOrd="0" destOrd="0" presId="urn:microsoft.com/office/officeart/2008/layout/VerticalCurvedList"/>
    <dgm:cxn modelId="{FB2D4076-60FB-4AB2-98A1-05E4896C8332}" type="presOf" srcId="{835B1970-AB20-4BFB-A98C-BC17A72E96D5}" destId="{D14A0312-E834-4B2A-A0CF-CCCEC9D38E68}" srcOrd="0" destOrd="0" presId="urn:microsoft.com/office/officeart/2008/layout/VerticalCurvedList"/>
    <dgm:cxn modelId="{67576A82-074E-40CD-A4BD-E6132F425A68}" srcId="{420BABF2-7623-4274-BAE7-1F628BD56AAE}" destId="{BB79B379-F748-4785-B2EB-2D9A741D0ACA}" srcOrd="3" destOrd="0" parTransId="{1ACCF243-774C-4BA7-AB7B-B509A0DF8568}" sibTransId="{F81CA258-7701-47FE-801A-7AD41A0F9886}"/>
    <dgm:cxn modelId="{C6342986-2382-4304-AB4C-D59A718972B6}" type="presOf" srcId="{A9FBC27C-ED85-417E-84BF-ADAE020FD9FF}" destId="{AEA455E7-8505-4D2E-9DD5-C9051466F6FF}" srcOrd="0" destOrd="0" presId="urn:microsoft.com/office/officeart/2008/layout/VerticalCurvedList"/>
    <dgm:cxn modelId="{401C10AF-5188-4EA4-AD41-B35F7904C22B}" type="presOf" srcId="{E2DFF77C-4C9D-4D57-9AF6-ECA629BE33A7}" destId="{E49FFAEA-2FC7-4E87-B742-DAA1C2508D81}" srcOrd="0" destOrd="0" presId="urn:microsoft.com/office/officeart/2008/layout/VerticalCurvedList"/>
    <dgm:cxn modelId="{3845B4BE-D5C9-44D4-84D8-5166C79AB3C6}" srcId="{420BABF2-7623-4274-BAE7-1F628BD56AAE}" destId="{835B1970-AB20-4BFB-A98C-BC17A72E96D5}" srcOrd="0" destOrd="0" parTransId="{B79CF191-81FA-4517-A04D-8FC2170166C4}" sibTransId="{E2DFF77C-4C9D-4D57-9AF6-ECA629BE33A7}"/>
    <dgm:cxn modelId="{A341FCC3-7C8F-46B4-BD85-00B4A6A2A7DD}" type="presOf" srcId="{420BABF2-7623-4274-BAE7-1F628BD56AAE}" destId="{528E9CDD-7B23-4342-8503-AF13001B6A2B}" srcOrd="0" destOrd="0" presId="urn:microsoft.com/office/officeart/2008/layout/VerticalCurvedList"/>
    <dgm:cxn modelId="{6287D3C7-C70B-4C3F-9C52-22EBD4A1511E}" srcId="{420BABF2-7623-4274-BAE7-1F628BD56AAE}" destId="{B7969B2D-7107-441E-97E9-5D8E1B31F48F}" srcOrd="1" destOrd="0" parTransId="{A3BD6185-C237-4016-8915-AC55053D127E}" sibTransId="{4720C6DF-783A-4001-B6F7-DBB7D69213A4}"/>
    <dgm:cxn modelId="{A4D353D0-40D3-4E88-B6FB-84499BA7D973}" type="presOf" srcId="{BB79B379-F748-4785-B2EB-2D9A741D0ACA}" destId="{CF6B7E66-6A1A-40FF-9A42-E7392C502E14}" srcOrd="0" destOrd="0" presId="urn:microsoft.com/office/officeart/2008/layout/VerticalCurvedList"/>
    <dgm:cxn modelId="{0AB9A21F-D62E-4340-A00C-C732C156776C}" type="presParOf" srcId="{528E9CDD-7B23-4342-8503-AF13001B6A2B}" destId="{3CEF5C2B-4B1F-4888-9A87-7300EAC940F4}" srcOrd="0" destOrd="0" presId="urn:microsoft.com/office/officeart/2008/layout/VerticalCurvedList"/>
    <dgm:cxn modelId="{F91FE6BB-A2D4-4F70-87D5-EF2708DBCB41}" type="presParOf" srcId="{3CEF5C2B-4B1F-4888-9A87-7300EAC940F4}" destId="{364FD6F2-CF20-4477-B19F-19C6A73CB798}" srcOrd="0" destOrd="0" presId="urn:microsoft.com/office/officeart/2008/layout/VerticalCurvedList"/>
    <dgm:cxn modelId="{3F8ECCD7-A390-493B-899A-3843FDEAC650}" type="presParOf" srcId="{364FD6F2-CF20-4477-B19F-19C6A73CB798}" destId="{83336820-F014-471B-8497-F51BE4E41519}" srcOrd="0" destOrd="0" presId="urn:microsoft.com/office/officeart/2008/layout/VerticalCurvedList"/>
    <dgm:cxn modelId="{70A7A6BF-7F58-4A88-8460-D4ED70C5A65D}" type="presParOf" srcId="{364FD6F2-CF20-4477-B19F-19C6A73CB798}" destId="{E49FFAEA-2FC7-4E87-B742-DAA1C2508D81}" srcOrd="1" destOrd="0" presId="urn:microsoft.com/office/officeart/2008/layout/VerticalCurvedList"/>
    <dgm:cxn modelId="{E54BCC67-7E49-490D-8D07-C9BE5F6EDD23}" type="presParOf" srcId="{364FD6F2-CF20-4477-B19F-19C6A73CB798}" destId="{E8FCB707-240F-49D0-9ADD-6CCBDBB750F5}" srcOrd="2" destOrd="0" presId="urn:microsoft.com/office/officeart/2008/layout/VerticalCurvedList"/>
    <dgm:cxn modelId="{36194B00-E0C8-4234-9D6F-172D23502421}" type="presParOf" srcId="{364FD6F2-CF20-4477-B19F-19C6A73CB798}" destId="{49C6BDF5-00B9-4771-886D-AAD0872D0774}" srcOrd="3" destOrd="0" presId="urn:microsoft.com/office/officeart/2008/layout/VerticalCurvedList"/>
    <dgm:cxn modelId="{31E3BDF7-786B-4DCC-9AF7-21262F0BE09C}" type="presParOf" srcId="{3CEF5C2B-4B1F-4888-9A87-7300EAC940F4}" destId="{D14A0312-E834-4B2A-A0CF-CCCEC9D38E68}" srcOrd="1" destOrd="0" presId="urn:microsoft.com/office/officeart/2008/layout/VerticalCurvedList"/>
    <dgm:cxn modelId="{B1DB19CE-C4BD-4F01-9FFB-CA21D953DAAC}" type="presParOf" srcId="{3CEF5C2B-4B1F-4888-9A87-7300EAC940F4}" destId="{855C59CA-B348-4034-A770-3E3CB5C839D5}" srcOrd="2" destOrd="0" presId="urn:microsoft.com/office/officeart/2008/layout/VerticalCurvedList"/>
    <dgm:cxn modelId="{712B184B-8359-4DB7-9F86-2BCB565E3D7C}" type="presParOf" srcId="{855C59CA-B348-4034-A770-3E3CB5C839D5}" destId="{638726BB-1FBE-4A15-A81D-0F5B03433987}" srcOrd="0" destOrd="0" presId="urn:microsoft.com/office/officeart/2008/layout/VerticalCurvedList"/>
    <dgm:cxn modelId="{273A67A7-E477-4A56-B4EF-A049425E9867}" type="presParOf" srcId="{3CEF5C2B-4B1F-4888-9A87-7300EAC940F4}" destId="{B45ED53C-9D3B-4ECB-9947-FF8D2523369E}" srcOrd="3" destOrd="0" presId="urn:microsoft.com/office/officeart/2008/layout/VerticalCurvedList"/>
    <dgm:cxn modelId="{D04C3B83-4FF2-47D7-A9EE-F28C5F96700D}" type="presParOf" srcId="{3CEF5C2B-4B1F-4888-9A87-7300EAC940F4}" destId="{CC00D3B4-208B-4C89-915D-1C43C3319893}" srcOrd="4" destOrd="0" presId="urn:microsoft.com/office/officeart/2008/layout/VerticalCurvedList"/>
    <dgm:cxn modelId="{6D7ED71D-D44E-4501-85A0-9A9AEED50845}" type="presParOf" srcId="{CC00D3B4-208B-4C89-915D-1C43C3319893}" destId="{25DFBE10-78B8-490C-B14E-DEC9DFD1E9C2}" srcOrd="0" destOrd="0" presId="urn:microsoft.com/office/officeart/2008/layout/VerticalCurvedList"/>
    <dgm:cxn modelId="{92F8D376-42F6-4B64-BD1C-13B081DF76E4}" type="presParOf" srcId="{3CEF5C2B-4B1F-4888-9A87-7300EAC940F4}" destId="{AEA455E7-8505-4D2E-9DD5-C9051466F6FF}" srcOrd="5" destOrd="0" presId="urn:microsoft.com/office/officeart/2008/layout/VerticalCurvedList"/>
    <dgm:cxn modelId="{F8FE952D-14C0-483B-8666-024D2CF43A9E}" type="presParOf" srcId="{3CEF5C2B-4B1F-4888-9A87-7300EAC940F4}" destId="{388ACD1D-DA6C-46DD-B13D-C2386D62A933}" srcOrd="6" destOrd="0" presId="urn:microsoft.com/office/officeart/2008/layout/VerticalCurvedList"/>
    <dgm:cxn modelId="{9F3E9BCB-9E04-49A6-83B1-F9B839E9F1DA}" type="presParOf" srcId="{388ACD1D-DA6C-46DD-B13D-C2386D62A933}" destId="{76F7926D-48D8-4574-8EF0-487C7514CE23}" srcOrd="0" destOrd="0" presId="urn:microsoft.com/office/officeart/2008/layout/VerticalCurvedList"/>
    <dgm:cxn modelId="{06003A22-6F3F-4BE1-BE20-68E2C9BFDDE1}" type="presParOf" srcId="{3CEF5C2B-4B1F-4888-9A87-7300EAC940F4}" destId="{CF6B7E66-6A1A-40FF-9A42-E7392C502E14}" srcOrd="7" destOrd="0" presId="urn:microsoft.com/office/officeart/2008/layout/VerticalCurvedList"/>
    <dgm:cxn modelId="{54A06FC7-F864-4DFF-B08B-A5952E926C40}" type="presParOf" srcId="{3CEF5C2B-4B1F-4888-9A87-7300EAC940F4}" destId="{EDE0ABAF-9C35-4C74-A9FA-5DA140052945}" srcOrd="8" destOrd="0" presId="urn:microsoft.com/office/officeart/2008/layout/VerticalCurvedList"/>
    <dgm:cxn modelId="{C0071588-24B8-461D-8CED-86D430CA2553}" type="presParOf" srcId="{EDE0ABAF-9C35-4C74-A9FA-5DA140052945}" destId="{C53003C3-1A99-4470-A01B-528D01E1CC4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DE7B03-A743-418C-BC8C-F1AAED8D7DC6}">
      <dsp:nvSpPr>
        <dsp:cNvPr id="0" name=""/>
        <dsp:cNvSpPr/>
      </dsp:nvSpPr>
      <dsp:spPr>
        <a:xfrm>
          <a:off x="4395446" y="11191"/>
          <a:ext cx="6593169" cy="571538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900" kern="1200" dirty="0"/>
            <a:t>Ideazione progetto</a:t>
          </a:r>
        </a:p>
      </dsp:txBody>
      <dsp:txXfrm>
        <a:off x="4395446" y="82633"/>
        <a:ext cx="6378842" cy="428654"/>
      </dsp:txXfrm>
    </dsp:sp>
    <dsp:sp modelId="{E6BD47FC-7D8D-4EE5-B80E-368DA7BA786D}">
      <dsp:nvSpPr>
        <dsp:cNvPr id="0" name=""/>
        <dsp:cNvSpPr/>
      </dsp:nvSpPr>
      <dsp:spPr>
        <a:xfrm>
          <a:off x="0" y="3824"/>
          <a:ext cx="4395446" cy="57153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 dirty="0"/>
            <a:t>I1</a:t>
          </a:r>
        </a:p>
      </dsp:txBody>
      <dsp:txXfrm>
        <a:off x="27900" y="31724"/>
        <a:ext cx="4339646" cy="515738"/>
      </dsp:txXfrm>
    </dsp:sp>
    <dsp:sp modelId="{4BE1B0CD-1A1E-4755-B2DF-6AB5283A99B5}">
      <dsp:nvSpPr>
        <dsp:cNvPr id="0" name=""/>
        <dsp:cNvSpPr/>
      </dsp:nvSpPr>
      <dsp:spPr>
        <a:xfrm>
          <a:off x="4395446" y="632516"/>
          <a:ext cx="6593169" cy="571538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338190"/>
            <a:satOff val="16667"/>
            <a:lumOff val="297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338190"/>
              <a:satOff val="16667"/>
              <a:lumOff val="29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900" kern="1200" dirty="0"/>
            <a:t>Elaborazione dei casi d’uso, prototipo architetturale</a:t>
          </a:r>
        </a:p>
      </dsp:txBody>
      <dsp:txXfrm>
        <a:off x="4395446" y="703958"/>
        <a:ext cx="6378842" cy="428654"/>
      </dsp:txXfrm>
    </dsp:sp>
    <dsp:sp modelId="{E24BD0EF-4DE7-422A-BF5E-CBAF9E5A7F5B}">
      <dsp:nvSpPr>
        <dsp:cNvPr id="0" name=""/>
        <dsp:cNvSpPr/>
      </dsp:nvSpPr>
      <dsp:spPr>
        <a:xfrm>
          <a:off x="0" y="632516"/>
          <a:ext cx="4395446" cy="571538"/>
        </a:xfrm>
        <a:prstGeom prst="roundRect">
          <a:avLst/>
        </a:prstGeom>
        <a:solidFill>
          <a:schemeClr val="accent3">
            <a:hueOff val="451767"/>
            <a:satOff val="16667"/>
            <a:lumOff val="-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 dirty="0"/>
            <a:t>E1</a:t>
          </a:r>
        </a:p>
      </dsp:txBody>
      <dsp:txXfrm>
        <a:off x="27900" y="660416"/>
        <a:ext cx="4339646" cy="515738"/>
      </dsp:txXfrm>
    </dsp:sp>
    <dsp:sp modelId="{F5C59375-FA45-4D6D-A7CC-EEA1DDAFFB1A}">
      <dsp:nvSpPr>
        <dsp:cNvPr id="0" name=""/>
        <dsp:cNvSpPr/>
      </dsp:nvSpPr>
      <dsp:spPr>
        <a:xfrm>
          <a:off x="4395446" y="1261208"/>
          <a:ext cx="6593169" cy="571538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676380"/>
            <a:satOff val="33333"/>
            <a:lumOff val="593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676380"/>
              <a:satOff val="33333"/>
              <a:lumOff val="5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900" kern="1200" dirty="0"/>
            <a:t>Diagramma ER per persistenza dei dati, modello architetturale</a:t>
          </a:r>
        </a:p>
      </dsp:txBody>
      <dsp:txXfrm>
        <a:off x="4395446" y="1332650"/>
        <a:ext cx="6378842" cy="428654"/>
      </dsp:txXfrm>
    </dsp:sp>
    <dsp:sp modelId="{82B88431-1DC9-44C2-A6C5-E87D19C2F8EA}">
      <dsp:nvSpPr>
        <dsp:cNvPr id="0" name=""/>
        <dsp:cNvSpPr/>
      </dsp:nvSpPr>
      <dsp:spPr>
        <a:xfrm>
          <a:off x="0" y="1261208"/>
          <a:ext cx="4395446" cy="571538"/>
        </a:xfrm>
        <a:prstGeom prst="round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 dirty="0"/>
            <a:t>E2</a:t>
          </a:r>
        </a:p>
      </dsp:txBody>
      <dsp:txXfrm>
        <a:off x="27900" y="1289108"/>
        <a:ext cx="4339646" cy="515738"/>
      </dsp:txXfrm>
    </dsp:sp>
    <dsp:sp modelId="{975E9B38-061F-4B7A-8D80-71268850787D}">
      <dsp:nvSpPr>
        <dsp:cNvPr id="0" name=""/>
        <dsp:cNvSpPr/>
      </dsp:nvSpPr>
      <dsp:spPr>
        <a:xfrm>
          <a:off x="4395446" y="1889899"/>
          <a:ext cx="6593169" cy="571538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1014570"/>
            <a:satOff val="50000"/>
            <a:lumOff val="89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014570"/>
              <a:satOff val="50000"/>
              <a:lumOff val="8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900" kern="1200" dirty="0"/>
            <a:t>Struttura del software e creazione classi principali MVC </a:t>
          </a:r>
        </a:p>
      </dsp:txBody>
      <dsp:txXfrm>
        <a:off x="4395446" y="1961341"/>
        <a:ext cx="6378842" cy="428654"/>
      </dsp:txXfrm>
    </dsp:sp>
    <dsp:sp modelId="{46B8F09B-9777-4121-8393-10E24B1B2BF2}">
      <dsp:nvSpPr>
        <dsp:cNvPr id="0" name=""/>
        <dsp:cNvSpPr/>
      </dsp:nvSpPr>
      <dsp:spPr>
        <a:xfrm>
          <a:off x="0" y="1889899"/>
          <a:ext cx="4395446" cy="571538"/>
        </a:xfrm>
        <a:prstGeom prst="roundRect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 dirty="0"/>
            <a:t>C1</a:t>
          </a:r>
        </a:p>
      </dsp:txBody>
      <dsp:txXfrm>
        <a:off x="27900" y="1917799"/>
        <a:ext cx="4339646" cy="515738"/>
      </dsp:txXfrm>
    </dsp:sp>
    <dsp:sp modelId="{8A24AF65-0133-476C-962C-CB415804626F}">
      <dsp:nvSpPr>
        <dsp:cNvPr id="0" name=""/>
        <dsp:cNvSpPr/>
      </dsp:nvSpPr>
      <dsp:spPr>
        <a:xfrm>
          <a:off x="4395446" y="2518591"/>
          <a:ext cx="6593169" cy="571538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1352761"/>
            <a:satOff val="66667"/>
            <a:lumOff val="1186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352761"/>
              <a:satOff val="66667"/>
              <a:lumOff val="11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900" kern="1200" dirty="0"/>
            <a:t>Collegamento al</a:t>
          </a:r>
          <a:r>
            <a:rPr lang="it-IT" sz="1900" kern="1200" baseline="0" dirty="0"/>
            <a:t> database, View rese dinamiche con cache</a:t>
          </a:r>
          <a:endParaRPr lang="it-IT" sz="1900" kern="1200" dirty="0"/>
        </a:p>
      </dsp:txBody>
      <dsp:txXfrm>
        <a:off x="4395446" y="2590033"/>
        <a:ext cx="6378842" cy="428654"/>
      </dsp:txXfrm>
    </dsp:sp>
    <dsp:sp modelId="{F9BDFB87-58D3-4CE2-A421-3FA033E1EFF1}">
      <dsp:nvSpPr>
        <dsp:cNvPr id="0" name=""/>
        <dsp:cNvSpPr/>
      </dsp:nvSpPr>
      <dsp:spPr>
        <a:xfrm>
          <a:off x="0" y="2518591"/>
          <a:ext cx="4395446" cy="571538"/>
        </a:xfrm>
        <a:prstGeom prst="round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 dirty="0"/>
            <a:t>C2</a:t>
          </a:r>
        </a:p>
      </dsp:txBody>
      <dsp:txXfrm>
        <a:off x="27900" y="2546491"/>
        <a:ext cx="4339646" cy="515738"/>
      </dsp:txXfrm>
    </dsp:sp>
    <dsp:sp modelId="{F458A2C1-09F9-4E79-B3B6-3D3FC7474DA6}">
      <dsp:nvSpPr>
        <dsp:cNvPr id="0" name=""/>
        <dsp:cNvSpPr/>
      </dsp:nvSpPr>
      <dsp:spPr>
        <a:xfrm>
          <a:off x="4395446" y="3147283"/>
          <a:ext cx="6593169" cy="571538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1690951"/>
            <a:satOff val="83333"/>
            <a:lumOff val="1483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690951"/>
              <a:satOff val="83333"/>
              <a:lumOff val="14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900" kern="1200" dirty="0"/>
            <a:t>Aggiunta sezione admin e pagamento con invio e-mail</a:t>
          </a:r>
        </a:p>
      </dsp:txBody>
      <dsp:txXfrm>
        <a:off x="4395446" y="3218725"/>
        <a:ext cx="6378842" cy="428654"/>
      </dsp:txXfrm>
    </dsp:sp>
    <dsp:sp modelId="{FCE8A05B-0345-4B6E-972F-9A447D51CCBA}">
      <dsp:nvSpPr>
        <dsp:cNvPr id="0" name=""/>
        <dsp:cNvSpPr/>
      </dsp:nvSpPr>
      <dsp:spPr>
        <a:xfrm>
          <a:off x="0" y="3147283"/>
          <a:ext cx="4395446" cy="571538"/>
        </a:xfrm>
        <a:prstGeom prst="roundRect">
          <a:avLst/>
        </a:prstGeom>
        <a:solidFill>
          <a:schemeClr val="accent3">
            <a:hueOff val="2258833"/>
            <a:satOff val="83333"/>
            <a:lumOff val="-1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 dirty="0"/>
            <a:t>C3</a:t>
          </a:r>
        </a:p>
      </dsp:txBody>
      <dsp:txXfrm>
        <a:off x="27900" y="3175183"/>
        <a:ext cx="4339646" cy="515738"/>
      </dsp:txXfrm>
    </dsp:sp>
    <dsp:sp modelId="{717E4E17-F45F-4522-B8F5-5F9EA8269285}">
      <dsp:nvSpPr>
        <dsp:cNvPr id="0" name=""/>
        <dsp:cNvSpPr/>
      </dsp:nvSpPr>
      <dsp:spPr>
        <a:xfrm>
          <a:off x="4395446" y="3775975"/>
          <a:ext cx="6593169" cy="571538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900" kern="1200" dirty="0"/>
            <a:t>Implementazione dei test, ultimi commenti e correzioni</a:t>
          </a:r>
        </a:p>
      </dsp:txBody>
      <dsp:txXfrm>
        <a:off x="4395446" y="3847417"/>
        <a:ext cx="6378842" cy="428654"/>
      </dsp:txXfrm>
    </dsp:sp>
    <dsp:sp modelId="{352C3C98-DD83-4CF1-8F67-6A695EEF0564}">
      <dsp:nvSpPr>
        <dsp:cNvPr id="0" name=""/>
        <dsp:cNvSpPr/>
      </dsp:nvSpPr>
      <dsp:spPr>
        <a:xfrm>
          <a:off x="0" y="3775975"/>
          <a:ext cx="4395446" cy="571538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 dirty="0"/>
            <a:t>T1</a:t>
          </a:r>
        </a:p>
      </dsp:txBody>
      <dsp:txXfrm>
        <a:off x="27900" y="3803875"/>
        <a:ext cx="4339646" cy="5157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5A8FD8-0058-47AF-9C5E-92205690E2D4}">
      <dsp:nvSpPr>
        <dsp:cNvPr id="0" name=""/>
        <dsp:cNvSpPr/>
      </dsp:nvSpPr>
      <dsp:spPr>
        <a:xfrm>
          <a:off x="0" y="0"/>
          <a:ext cx="10515600" cy="836894"/>
        </a:xfrm>
        <a:prstGeom prst="roundRect">
          <a:avLst/>
        </a:prstGeom>
        <a:solidFill>
          <a:srgbClr val="99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Funzionali</a:t>
          </a:r>
        </a:p>
      </dsp:txBody>
      <dsp:txXfrm>
        <a:off x="40854" y="40854"/>
        <a:ext cx="10433892" cy="755186"/>
      </dsp:txXfrm>
    </dsp:sp>
    <dsp:sp modelId="{2C216B0C-24E5-4B18-915F-842830B57E4C}">
      <dsp:nvSpPr>
        <dsp:cNvPr id="0" name=""/>
        <dsp:cNvSpPr/>
      </dsp:nvSpPr>
      <dsp:spPr>
        <a:xfrm>
          <a:off x="0" y="845094"/>
          <a:ext cx="10515600" cy="3339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13970" rIns="78232" bIns="1397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it-IT" sz="1100" b="1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000" b="1" kern="1200" dirty="0">
              <a:solidFill>
                <a:schemeClr val="tx1"/>
              </a:solidFill>
            </a:rPr>
            <a:t>Clienti</a:t>
          </a:r>
          <a:r>
            <a:rPr lang="it-IT" sz="1600" b="1" kern="1200" dirty="0">
              <a:solidFill>
                <a:schemeClr val="tx1"/>
              </a:solidFill>
            </a:rPr>
            <a:t> 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Login e registrazione di un nuovo cliente.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Visualizzazione della programmazione delle partite.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Visualizzazione dei cimeli  e riconoscimenti nella sezione del museo.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Acquisto di un biglietto per una determinata partita.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Invio tramite mail della conferma d</a:t>
          </a:r>
          <a:r>
            <a:rPr lang="it-IT" sz="1800" b="0" kern="1200" dirty="0">
              <a:solidFill>
                <a:schemeClr val="tx1"/>
              </a:solidFill>
            </a:rPr>
            <a:t>i acquisto della partita.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>
              <a:solidFill>
                <a:schemeClr val="tx1"/>
              </a:solidFill>
            </a:rPr>
            <a:t>Acquisto dei biglietti per la visita del museo.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>
              <a:solidFill>
                <a:schemeClr val="tx1"/>
              </a:solidFill>
            </a:rPr>
            <a:t>Invio tramite mail della conferma della prenotazione della visita del museo.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>
              <a:solidFill>
                <a:schemeClr val="tx1"/>
              </a:solidFill>
            </a:rPr>
            <a:t>Possibilità di acquistare il merchandising ufficiale della squadra mediante lo store.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>
              <a:solidFill>
                <a:schemeClr val="tx1"/>
              </a:solidFill>
            </a:rPr>
            <a:t>Possibilità di acquistare  un abbonamento o incrementarlo.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>
              <a:solidFill>
                <a:schemeClr val="tx1"/>
              </a:solidFill>
            </a:rPr>
            <a:t> Visualizzazione dei propri dati personali con la possibilità di cambiare password</a:t>
          </a:r>
          <a:r>
            <a:rPr lang="it-IT" sz="1800" b="0" kern="1200" dirty="0"/>
            <a:t>.</a:t>
          </a:r>
        </a:p>
      </dsp:txBody>
      <dsp:txXfrm>
        <a:off x="0" y="845094"/>
        <a:ext cx="10515600" cy="33395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5A8FD8-0058-47AF-9C5E-92205690E2D4}">
      <dsp:nvSpPr>
        <dsp:cNvPr id="0" name=""/>
        <dsp:cNvSpPr/>
      </dsp:nvSpPr>
      <dsp:spPr>
        <a:xfrm>
          <a:off x="0" y="0"/>
          <a:ext cx="10515600" cy="824955"/>
        </a:xfrm>
        <a:prstGeom prst="roundRect">
          <a:avLst/>
        </a:prstGeom>
        <a:solidFill>
          <a:srgbClr val="99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Funzionali</a:t>
          </a:r>
        </a:p>
      </dsp:txBody>
      <dsp:txXfrm>
        <a:off x="40271" y="40271"/>
        <a:ext cx="10435058" cy="744413"/>
      </dsp:txXfrm>
    </dsp:sp>
    <dsp:sp modelId="{2C216B0C-24E5-4B18-915F-842830B57E4C}">
      <dsp:nvSpPr>
        <dsp:cNvPr id="0" name=""/>
        <dsp:cNvSpPr/>
      </dsp:nvSpPr>
      <dsp:spPr>
        <a:xfrm>
          <a:off x="0" y="833012"/>
          <a:ext cx="10515600" cy="32135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13970" rIns="78232" bIns="1397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it-IT" sz="1100" b="1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000" b="1" kern="1200" dirty="0"/>
            <a:t>Amministratore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/>
            <a:t>Possibilità di aggiungere delle partite.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/>
            <a:t>Possibilità di inserire e rimuovere un cimelio o un riconoscimento dal museo.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/>
            <a:t>Possibilità di inserire o modificare items nello store  della squadra.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/>
            <a:t>Visualizzazione delle info riguardanti le partite come totale ricavi e posti occuparti dividendo abbonati e clienti.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/>
            <a:t>Visualizzazione del registro vendite degli items del merchandising dello store con il ricavo totale.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/>
            <a:t>Visualizzazione del registro vendite dei biglietti del museo con il ricavo totale.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/>
            <a:t>Visualizzazione dei propri dati personali con la possibilità di cambiare password.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endParaRPr lang="it-IT" sz="1600" b="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endParaRPr lang="it-IT" sz="1600" b="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endParaRPr lang="it-IT" sz="1600" b="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endParaRPr lang="it-IT" sz="1600" b="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endParaRPr lang="it-IT" sz="1600" b="0" kern="1200" dirty="0"/>
        </a:p>
      </dsp:txBody>
      <dsp:txXfrm>
        <a:off x="0" y="833012"/>
        <a:ext cx="10515600" cy="32135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C412BF-4834-4BAE-B9B6-AFF6E99CF0AF}">
      <dsp:nvSpPr>
        <dsp:cNvPr id="0" name=""/>
        <dsp:cNvSpPr/>
      </dsp:nvSpPr>
      <dsp:spPr>
        <a:xfrm>
          <a:off x="0" y="0"/>
          <a:ext cx="10515600" cy="850768"/>
        </a:xfrm>
        <a:prstGeom prst="roundRect">
          <a:avLst/>
        </a:prstGeom>
        <a:solidFill>
          <a:srgbClr val="99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Non</a:t>
          </a:r>
          <a:r>
            <a:rPr lang="it-IT" sz="1800" b="0" kern="1200" dirty="0"/>
            <a:t> </a:t>
          </a:r>
          <a:r>
            <a:rPr lang="it-IT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Funzionali</a:t>
          </a:r>
        </a:p>
      </dsp:txBody>
      <dsp:txXfrm>
        <a:off x="41531" y="41531"/>
        <a:ext cx="10432538" cy="767706"/>
      </dsp:txXfrm>
    </dsp:sp>
    <dsp:sp modelId="{D80FE434-5040-4A1B-B814-0DD31EA407D5}">
      <dsp:nvSpPr>
        <dsp:cNvPr id="0" name=""/>
        <dsp:cNvSpPr/>
      </dsp:nvSpPr>
      <dsp:spPr>
        <a:xfrm>
          <a:off x="0" y="1037671"/>
          <a:ext cx="10515600" cy="3267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b="1" kern="1200" dirty="0"/>
            <a:t>Di prodotto </a:t>
          </a:r>
          <a:endParaRPr lang="it-IT" sz="1800" b="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/>
            <a:t>L’applicazione deve fornire un’interfaccia grafica chiara per ogni tipo di utente. Deve, inoltre, essere realizzata tenendo conto dell’abbonamento del cliente.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/>
            <a:t>La ricezione della mail da parte dell’utente deve avvenire in pochi istanti dopo il pagamento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/>
            <a:t>L’invito della mail non deve intaccare la fluidità dell’applicazione.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endParaRPr lang="it-IT" sz="1800" b="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b="1" kern="1200" dirty="0"/>
            <a:t>Organizzativi 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/>
            <a:t>Creazione di un database per la persistenza dei dati utili per l’applicazione.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/>
            <a:t>Il progetto deve essere realizzato usando come linguaggio di programmazione principale </a:t>
          </a:r>
          <a:r>
            <a:rPr lang="it-IT" sz="1800" b="0" kern="1200" dirty="0" err="1"/>
            <a:t>JavaSE</a:t>
          </a:r>
          <a:r>
            <a:rPr lang="it-IT" sz="1800" b="0" kern="1200" dirty="0"/>
            <a:t> 8 e SQL per l’interfacciamento con il database.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Courier New" panose="02070309020205020404" pitchFamily="49" charset="0"/>
            <a:buChar char="o"/>
          </a:pPr>
          <a:r>
            <a:rPr lang="it-IT" sz="1800" b="0" kern="1200" dirty="0"/>
            <a:t>Come database deve essere utilizzato MySQL 8.</a:t>
          </a:r>
        </a:p>
      </dsp:txBody>
      <dsp:txXfrm>
        <a:off x="0" y="1037671"/>
        <a:ext cx="10515600" cy="32674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9FFAEA-2FC7-4E87-B742-DAA1C2508D81}">
      <dsp:nvSpPr>
        <dsp:cNvPr id="0" name=""/>
        <dsp:cNvSpPr/>
      </dsp:nvSpPr>
      <dsp:spPr>
        <a:xfrm>
          <a:off x="-5933416" y="-907983"/>
          <a:ext cx="7063547" cy="7063547"/>
        </a:xfrm>
        <a:prstGeom prst="blockArc">
          <a:avLst>
            <a:gd name="adj1" fmla="val 18900000"/>
            <a:gd name="adj2" fmla="val 2700000"/>
            <a:gd name="adj3" fmla="val 306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4A0312-E834-4B2A-A0CF-CCCEC9D38E68}">
      <dsp:nvSpPr>
        <dsp:cNvPr id="0" name=""/>
        <dsp:cNvSpPr/>
      </dsp:nvSpPr>
      <dsp:spPr>
        <a:xfrm>
          <a:off x="591513" y="403433"/>
          <a:ext cx="4454521" cy="80728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785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/>
            <a:t>UC1</a:t>
          </a:r>
          <a:r>
            <a:rPr lang="it-IT" sz="2400" kern="1200" dirty="0"/>
            <a:t>: Aggiungi Partite</a:t>
          </a:r>
        </a:p>
      </dsp:txBody>
      <dsp:txXfrm>
        <a:off x="591513" y="403433"/>
        <a:ext cx="4454521" cy="807287"/>
      </dsp:txXfrm>
    </dsp:sp>
    <dsp:sp modelId="{638726BB-1FBE-4A15-A81D-0F5B03433987}">
      <dsp:nvSpPr>
        <dsp:cNvPr id="0" name=""/>
        <dsp:cNvSpPr/>
      </dsp:nvSpPr>
      <dsp:spPr>
        <a:xfrm>
          <a:off x="86958" y="302522"/>
          <a:ext cx="1009109" cy="10091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5ED53C-9D3B-4ECB-9947-FF8D2523369E}">
      <dsp:nvSpPr>
        <dsp:cNvPr id="0" name=""/>
        <dsp:cNvSpPr/>
      </dsp:nvSpPr>
      <dsp:spPr>
        <a:xfrm>
          <a:off x="1054349" y="1614575"/>
          <a:ext cx="3991685" cy="807287"/>
        </a:xfrm>
        <a:prstGeom prst="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785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/>
            <a:t>UC2</a:t>
          </a:r>
          <a:r>
            <a:rPr lang="it-IT" sz="2400" kern="1200" dirty="0"/>
            <a:t>: Aggiorna catalogo store</a:t>
          </a:r>
        </a:p>
      </dsp:txBody>
      <dsp:txXfrm>
        <a:off x="1054349" y="1614575"/>
        <a:ext cx="3991685" cy="807287"/>
      </dsp:txXfrm>
    </dsp:sp>
    <dsp:sp modelId="{25DFBE10-78B8-490C-B14E-DEC9DFD1E9C2}">
      <dsp:nvSpPr>
        <dsp:cNvPr id="0" name=""/>
        <dsp:cNvSpPr/>
      </dsp:nvSpPr>
      <dsp:spPr>
        <a:xfrm>
          <a:off x="549794" y="1513664"/>
          <a:ext cx="1009109" cy="10091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903533"/>
              <a:satOff val="33333"/>
              <a:lumOff val="-4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A455E7-8505-4D2E-9DD5-C9051466F6FF}">
      <dsp:nvSpPr>
        <dsp:cNvPr id="0" name=""/>
        <dsp:cNvSpPr/>
      </dsp:nvSpPr>
      <dsp:spPr>
        <a:xfrm>
          <a:off x="1054349" y="2825716"/>
          <a:ext cx="3991685" cy="807287"/>
        </a:xfrm>
        <a:prstGeom prst="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785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/>
            <a:t>UC3</a:t>
          </a:r>
          <a:r>
            <a:rPr lang="it-IT" sz="2400" kern="1200" dirty="0"/>
            <a:t>: Informazioni vendite</a:t>
          </a:r>
        </a:p>
      </dsp:txBody>
      <dsp:txXfrm>
        <a:off x="1054349" y="2825716"/>
        <a:ext cx="3991685" cy="807287"/>
      </dsp:txXfrm>
    </dsp:sp>
    <dsp:sp modelId="{76F7926D-48D8-4574-8EF0-487C7514CE23}">
      <dsp:nvSpPr>
        <dsp:cNvPr id="0" name=""/>
        <dsp:cNvSpPr/>
      </dsp:nvSpPr>
      <dsp:spPr>
        <a:xfrm>
          <a:off x="549794" y="2724805"/>
          <a:ext cx="1009109" cy="10091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807066"/>
              <a:satOff val="66667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6B7E66-6A1A-40FF-9A42-E7392C502E14}">
      <dsp:nvSpPr>
        <dsp:cNvPr id="0" name=""/>
        <dsp:cNvSpPr/>
      </dsp:nvSpPr>
      <dsp:spPr>
        <a:xfrm>
          <a:off x="591513" y="4036858"/>
          <a:ext cx="4454521" cy="807287"/>
        </a:xfrm>
        <a:prstGeom prst="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785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/>
            <a:t>UC4</a:t>
          </a:r>
          <a:r>
            <a:rPr lang="it-IT" sz="2400" kern="1200" dirty="0"/>
            <a:t>: </a:t>
          </a:r>
          <a:r>
            <a:rPr lang="it-IT" sz="2400" u="none" kern="1200" dirty="0"/>
            <a:t>Aggiorna</a:t>
          </a:r>
          <a:r>
            <a:rPr lang="it-IT" sz="2400" kern="1200" dirty="0"/>
            <a:t> museo</a:t>
          </a:r>
        </a:p>
      </dsp:txBody>
      <dsp:txXfrm>
        <a:off x="591513" y="4036858"/>
        <a:ext cx="4454521" cy="807287"/>
      </dsp:txXfrm>
    </dsp:sp>
    <dsp:sp modelId="{C53003C3-1A99-4470-A01B-528D01E1CC40}">
      <dsp:nvSpPr>
        <dsp:cNvPr id="0" name=""/>
        <dsp:cNvSpPr/>
      </dsp:nvSpPr>
      <dsp:spPr>
        <a:xfrm>
          <a:off x="86958" y="3935947"/>
          <a:ext cx="1009109" cy="10091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9FFAEA-2FC7-4E87-B742-DAA1C2508D81}">
      <dsp:nvSpPr>
        <dsp:cNvPr id="0" name=""/>
        <dsp:cNvSpPr/>
      </dsp:nvSpPr>
      <dsp:spPr>
        <a:xfrm>
          <a:off x="3989784" y="-907983"/>
          <a:ext cx="7063547" cy="7063547"/>
        </a:xfrm>
        <a:prstGeom prst="blockArc">
          <a:avLst>
            <a:gd name="adj1" fmla="val 8100000"/>
            <a:gd name="adj2" fmla="val 13500000"/>
            <a:gd name="adj3" fmla="val 306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4A0312-E834-4B2A-A0CF-CCCEC9D38E68}">
      <dsp:nvSpPr>
        <dsp:cNvPr id="0" name=""/>
        <dsp:cNvSpPr/>
      </dsp:nvSpPr>
      <dsp:spPr>
        <a:xfrm>
          <a:off x="73879" y="403433"/>
          <a:ext cx="4454521" cy="80728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40785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/>
            <a:t>       UC1</a:t>
          </a:r>
          <a:r>
            <a:rPr lang="it-IT" sz="2400" kern="1200" dirty="0"/>
            <a:t>: Acquista biglietto per una partita </a:t>
          </a:r>
        </a:p>
      </dsp:txBody>
      <dsp:txXfrm>
        <a:off x="73879" y="403433"/>
        <a:ext cx="4454521" cy="807287"/>
      </dsp:txXfrm>
    </dsp:sp>
    <dsp:sp modelId="{638726BB-1FBE-4A15-A81D-0F5B03433987}">
      <dsp:nvSpPr>
        <dsp:cNvPr id="0" name=""/>
        <dsp:cNvSpPr/>
      </dsp:nvSpPr>
      <dsp:spPr>
        <a:xfrm>
          <a:off x="4023846" y="302522"/>
          <a:ext cx="1009109" cy="10091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5ED53C-9D3B-4ECB-9947-FF8D2523369E}">
      <dsp:nvSpPr>
        <dsp:cNvPr id="0" name=""/>
        <dsp:cNvSpPr/>
      </dsp:nvSpPr>
      <dsp:spPr>
        <a:xfrm>
          <a:off x="73879" y="1614575"/>
          <a:ext cx="3991685" cy="807287"/>
        </a:xfrm>
        <a:prstGeom prst="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40785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/>
            <a:t>UC2</a:t>
          </a:r>
          <a:r>
            <a:rPr lang="it-IT" sz="2400" kern="1200" dirty="0"/>
            <a:t>: Acquista abbonamento</a:t>
          </a:r>
        </a:p>
      </dsp:txBody>
      <dsp:txXfrm>
        <a:off x="73879" y="1614575"/>
        <a:ext cx="3991685" cy="807287"/>
      </dsp:txXfrm>
    </dsp:sp>
    <dsp:sp modelId="{25DFBE10-78B8-490C-B14E-DEC9DFD1E9C2}">
      <dsp:nvSpPr>
        <dsp:cNvPr id="0" name=""/>
        <dsp:cNvSpPr/>
      </dsp:nvSpPr>
      <dsp:spPr>
        <a:xfrm>
          <a:off x="3561010" y="1513664"/>
          <a:ext cx="1009109" cy="10091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903533"/>
              <a:satOff val="33333"/>
              <a:lumOff val="-4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A455E7-8505-4D2E-9DD5-C9051466F6FF}">
      <dsp:nvSpPr>
        <dsp:cNvPr id="0" name=""/>
        <dsp:cNvSpPr/>
      </dsp:nvSpPr>
      <dsp:spPr>
        <a:xfrm>
          <a:off x="73879" y="2825716"/>
          <a:ext cx="3991685" cy="807287"/>
        </a:xfrm>
        <a:prstGeom prst="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40785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/>
            <a:t>UC3</a:t>
          </a:r>
          <a:r>
            <a:rPr lang="it-IT" sz="2400" kern="1200" dirty="0"/>
            <a:t>: Acquista da store online</a:t>
          </a:r>
        </a:p>
      </dsp:txBody>
      <dsp:txXfrm>
        <a:off x="73879" y="2825716"/>
        <a:ext cx="3991685" cy="807287"/>
      </dsp:txXfrm>
    </dsp:sp>
    <dsp:sp modelId="{76F7926D-48D8-4574-8EF0-487C7514CE23}">
      <dsp:nvSpPr>
        <dsp:cNvPr id="0" name=""/>
        <dsp:cNvSpPr/>
      </dsp:nvSpPr>
      <dsp:spPr>
        <a:xfrm>
          <a:off x="3561010" y="2724805"/>
          <a:ext cx="1009109" cy="10091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807066"/>
              <a:satOff val="66667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6B7E66-6A1A-40FF-9A42-E7392C502E14}">
      <dsp:nvSpPr>
        <dsp:cNvPr id="0" name=""/>
        <dsp:cNvSpPr/>
      </dsp:nvSpPr>
      <dsp:spPr>
        <a:xfrm>
          <a:off x="73879" y="4036858"/>
          <a:ext cx="4454521" cy="807287"/>
        </a:xfrm>
        <a:prstGeom prst="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40785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/>
            <a:t>       UC4</a:t>
          </a:r>
          <a:r>
            <a:rPr lang="it-IT" sz="2400" kern="1200" dirty="0"/>
            <a:t>: Acquista biglietto per visita al museo</a:t>
          </a:r>
        </a:p>
      </dsp:txBody>
      <dsp:txXfrm>
        <a:off x="73879" y="4036858"/>
        <a:ext cx="4454521" cy="807287"/>
      </dsp:txXfrm>
    </dsp:sp>
    <dsp:sp modelId="{C53003C3-1A99-4470-A01B-528D01E1CC40}">
      <dsp:nvSpPr>
        <dsp:cNvPr id="0" name=""/>
        <dsp:cNvSpPr/>
      </dsp:nvSpPr>
      <dsp:spPr>
        <a:xfrm>
          <a:off x="4023846" y="3935947"/>
          <a:ext cx="1009109" cy="10091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0462BBAB-C1B1-BB70-84DB-59DE033B58B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60EE5FC-2B9D-458D-9C97-93FA336D917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6B749-C113-453A-B193-E35F744CEDE0}" type="datetimeFigureOut">
              <a:rPr lang="it-IT" smtClean="0"/>
              <a:t>26/06/2023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7BC9C5C-B425-507C-5C98-58ED142D5B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3D1752F-2C4A-C9CE-F811-33C1FE64D3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6462AB-B822-4000-B813-1F3674D406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68354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B353CC-949A-4FA4-B377-3C35CE9E4A6F}" type="datetimeFigureOut">
              <a:rPr lang="it-IT" smtClean="0"/>
              <a:t>26/06/2023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FD6015-6AB1-4B04-8499-AEDD3356D4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544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375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811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37572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6497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10986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65427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79629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8883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80859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16286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5401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84179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7805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16793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15213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1618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8324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6906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1407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9560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2512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701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D6015-6AB1-4B04-8499-AEDD3356D42E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0706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e 19">
            <a:extLst>
              <a:ext uri="{FF2B5EF4-FFF2-40B4-BE49-F238E27FC236}">
                <a16:creationId xmlns:a16="http://schemas.microsoft.com/office/drawing/2014/main" id="{51ED6B49-43B7-B430-FD65-EA7FCDB38735}"/>
              </a:ext>
            </a:extLst>
          </p:cNvPr>
          <p:cNvSpPr/>
          <p:nvPr userDrawn="1"/>
        </p:nvSpPr>
        <p:spPr>
          <a:xfrm>
            <a:off x="2075622" y="-291755"/>
            <a:ext cx="8040756" cy="760343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0FF44A6-D977-F141-2964-E8BF42B363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9874" y="1917873"/>
            <a:ext cx="7252252" cy="302225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21" name="Segnaposto data 20">
            <a:extLst>
              <a:ext uri="{FF2B5EF4-FFF2-40B4-BE49-F238E27FC236}">
                <a16:creationId xmlns:a16="http://schemas.microsoft.com/office/drawing/2014/main" id="{2897F0F0-36C6-6A30-A72F-21183EE19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286D4F-5710-43E6-8E45-8A4390603A31}" type="datetime1">
              <a:rPr lang="it-IT" smtClean="0"/>
              <a:t>26/06/2023</a:t>
            </a:fld>
            <a:endParaRPr lang="it-IT" dirty="0"/>
          </a:p>
        </p:txBody>
      </p:sp>
      <p:sp>
        <p:nvSpPr>
          <p:cNvPr id="22" name="Segnaposto piè di pagina 21">
            <a:extLst>
              <a:ext uri="{FF2B5EF4-FFF2-40B4-BE49-F238E27FC236}">
                <a16:creationId xmlns:a16="http://schemas.microsoft.com/office/drawing/2014/main" id="{0D226CD4-BD00-3254-78F6-BF16E04A4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StadiumSystem</a:t>
            </a:r>
          </a:p>
        </p:txBody>
      </p:sp>
      <p:sp>
        <p:nvSpPr>
          <p:cNvPr id="23" name="Segnaposto numero diapositiva 22">
            <a:extLst>
              <a:ext uri="{FF2B5EF4-FFF2-40B4-BE49-F238E27FC236}">
                <a16:creationId xmlns:a16="http://schemas.microsoft.com/office/drawing/2014/main" id="{E7FFF452-AA3A-3B35-B3EB-337DD3D44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49FBD3-0F91-46D3-BB45-596769C3ABC7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25204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EDC195-06D2-0577-4E18-8233CF8A2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E33548E-785B-0C79-22CD-5753FA7F6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C7C8854-0ED6-97CC-111F-6252771BF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8F36A-A6D8-4A9A-9086-DA970D6CF3A3}" type="datetime1">
              <a:rPr lang="it-IT" smtClean="0"/>
              <a:t>26/06/2023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37ABE06-DD6E-9AE0-0BB7-F7035F883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StadiumSystem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83475E4-FF6D-F887-1BF4-CA4EDC9F5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0121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B3FF0B57-FF0C-CD73-6F56-C02BFDBB04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A4D3717-0E9E-6B2B-2CB6-57645B7CED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8EBC99D-4D1C-71CA-FFA7-DDA883D9A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3D005-F1E8-438B-A8C9-8F5D2FE384B7}" type="datetime1">
              <a:rPr lang="it-IT" smtClean="0"/>
              <a:t>26/06/2023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E117BDD-79DE-89AF-2E5A-546D7158D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StadiumSystem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F0B6AE1-F84E-950D-F116-DDC8B2F92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477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4E8EFC-046B-1B13-F313-73FFDBB4E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774BD73-F070-4AD8-66F3-03F1FE736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171FD38-D65D-93C5-C46F-5A62BDC90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D3FF2-D5C7-4C47-B872-E882CBFBB3C0}" type="datetime1">
              <a:rPr lang="it-IT" smtClean="0"/>
              <a:t>26/06/2023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A36A0F2-FE23-3E6A-7314-49EFB6810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StadiumSystem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FD5E337-BFCC-E43F-674F-2267E27E8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65D17-13E4-40CA-9527-1D8E47AABE2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06455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00"/>
              </a:lnSpc>
            </a:pPr>
            <a:r>
              <a:rPr lang="it-IT" spc="-5"/>
              <a:t>StadiumSystem</a:t>
            </a:r>
            <a:endParaRPr spc="-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00"/>
              </a:lnSpc>
            </a:pPr>
            <a:fld id="{4553D8FA-9582-40B1-A02F-6052B10A548B}" type="datetime1">
              <a:rPr lang="it-IT" smtClean="0"/>
              <a:t>26/06/2023</a:t>
            </a:fld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  <a:t>‹N›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210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BD05DE-297B-6EC8-14C3-AE38EF257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E90AA51-B8E3-4BE7-F9AD-FCCFA9131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BF2F0-C8F1-4624-975E-BDCC8BC4AF37}" type="datetime1">
              <a:rPr lang="it-IT" smtClean="0"/>
              <a:t>26/06/2023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4F6EEEA-E864-17F0-966F-79FE937DC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StadiumSystem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2EF2186-DA1F-E2CF-93EB-854CB5773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‹N›</a:t>
            </a:fld>
            <a:endParaRPr lang="it-IT"/>
          </a:p>
        </p:txBody>
      </p:sp>
      <p:pic>
        <p:nvPicPr>
          <p:cNvPr id="17" name="object 8">
            <a:extLst>
              <a:ext uri="{FF2B5EF4-FFF2-40B4-BE49-F238E27FC236}">
                <a16:creationId xmlns:a16="http://schemas.microsoft.com/office/drawing/2014/main" id="{62C6BFF1-1B49-7338-767E-58A3831B712D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3017"/>
            <a:ext cx="1043609" cy="1325563"/>
          </a:xfrm>
          <a:prstGeom prst="rect">
            <a:avLst/>
          </a:prstGeom>
        </p:spPr>
      </p:pic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4549A377-5003-B393-05D0-319C6C39802A}"/>
              </a:ext>
            </a:extLst>
          </p:cNvPr>
          <p:cNvCxnSpPr/>
          <p:nvPr userDrawn="1"/>
        </p:nvCxnSpPr>
        <p:spPr>
          <a:xfrm>
            <a:off x="1152939" y="1063487"/>
            <a:ext cx="1012797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Segnaposto testo 10">
            <a:extLst>
              <a:ext uri="{FF2B5EF4-FFF2-40B4-BE49-F238E27FC236}">
                <a16:creationId xmlns:a16="http://schemas.microsoft.com/office/drawing/2014/main" id="{82BD670E-61E8-9511-BD3A-20AA1DF6EA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5459" y="283956"/>
            <a:ext cx="9816549" cy="752543"/>
          </a:xfrm>
        </p:spPr>
        <p:txBody>
          <a:bodyPr>
            <a:noAutofit/>
          </a:bodyPr>
          <a:lstStyle>
            <a:lvl1pPr marL="0" indent="0">
              <a:buNone/>
              <a:defRPr sz="3600" u="none">
                <a:solidFill>
                  <a:srgbClr val="990000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4200441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6B1D4F-0950-872F-69F2-34A66385F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7D33585-8CBD-9E37-B502-9C953A0BF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56E1110-DB72-777A-D203-AAB0C2EAB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88868-338D-428F-979A-DF21CE579E5F}" type="datetime1">
              <a:rPr lang="it-IT" smtClean="0"/>
              <a:t>26/06/2023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750B353-B863-7FBC-0168-5DB32EA0F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StadiumSystem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9B0E657-97F2-7531-1C67-2BAB90152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‹N›</a:t>
            </a:fld>
            <a:endParaRPr lang="it-IT"/>
          </a:p>
        </p:txBody>
      </p:sp>
      <p:pic>
        <p:nvPicPr>
          <p:cNvPr id="8" name="object 8">
            <a:extLst>
              <a:ext uri="{FF2B5EF4-FFF2-40B4-BE49-F238E27FC236}">
                <a16:creationId xmlns:a16="http://schemas.microsoft.com/office/drawing/2014/main" id="{D9145275-7B43-D557-5630-F71EE36A6827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3017"/>
            <a:ext cx="1043609" cy="1325563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3A063D09-F19A-943C-A9F5-9D739D3C0D76}"/>
              </a:ext>
            </a:extLst>
          </p:cNvPr>
          <p:cNvCxnSpPr/>
          <p:nvPr userDrawn="1"/>
        </p:nvCxnSpPr>
        <p:spPr>
          <a:xfrm>
            <a:off x="1152939" y="1063487"/>
            <a:ext cx="1012797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789E8CC6-7346-FDFC-743F-8182FBC009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5459" y="283956"/>
            <a:ext cx="9816549" cy="752543"/>
          </a:xfrm>
        </p:spPr>
        <p:txBody>
          <a:bodyPr>
            <a:noAutofit/>
          </a:bodyPr>
          <a:lstStyle>
            <a:lvl1pPr marL="0" indent="0">
              <a:buNone/>
              <a:defRPr sz="3600" u="none">
                <a:solidFill>
                  <a:srgbClr val="990000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8253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6D89FB3-1E66-08F6-CC78-D043CE84FC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F1DE50B-DE9C-8AF1-9DD9-A6632B2B87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0B11D8F-5F23-0207-A69A-3E5E47812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902C6-EAE4-46D7-A418-58E8F1CF6F96}" type="datetime1">
              <a:rPr lang="it-IT" smtClean="0"/>
              <a:t>26/06/2023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0535074-9E2B-313F-CDD2-0AE5431FA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StadiumSystem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8DCB688-D045-8BD5-F39E-CEE6632DE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‹N›</a:t>
            </a:fld>
            <a:endParaRPr lang="it-IT"/>
          </a:p>
        </p:txBody>
      </p:sp>
      <p:pic>
        <p:nvPicPr>
          <p:cNvPr id="11" name="object 8">
            <a:extLst>
              <a:ext uri="{FF2B5EF4-FFF2-40B4-BE49-F238E27FC236}">
                <a16:creationId xmlns:a16="http://schemas.microsoft.com/office/drawing/2014/main" id="{0983C31A-61CF-3CF4-3891-254F44FB8BBA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3017"/>
            <a:ext cx="1043609" cy="1325563"/>
          </a:xfrm>
          <a:prstGeom prst="rect">
            <a:avLst/>
          </a:prstGeom>
        </p:spPr>
      </p:pic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698107D9-F2B4-2E48-4ECC-60A55E63C1B2}"/>
              </a:ext>
            </a:extLst>
          </p:cNvPr>
          <p:cNvCxnSpPr/>
          <p:nvPr userDrawn="1"/>
        </p:nvCxnSpPr>
        <p:spPr>
          <a:xfrm>
            <a:off x="1152939" y="1063487"/>
            <a:ext cx="1012797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Segnaposto testo 10">
            <a:extLst>
              <a:ext uri="{FF2B5EF4-FFF2-40B4-BE49-F238E27FC236}">
                <a16:creationId xmlns:a16="http://schemas.microsoft.com/office/drawing/2014/main" id="{3CFD30CB-9A66-D45E-4532-6E350D82A9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5459" y="283956"/>
            <a:ext cx="9816549" cy="752543"/>
          </a:xfrm>
        </p:spPr>
        <p:txBody>
          <a:bodyPr>
            <a:noAutofit/>
          </a:bodyPr>
          <a:lstStyle>
            <a:lvl1pPr marL="0" indent="0">
              <a:buNone/>
              <a:defRPr sz="3600" u="none">
                <a:solidFill>
                  <a:srgbClr val="990000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4028069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90B5FC-C64E-C235-0889-604E450AA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A36186B-F7DB-0014-8CCB-9CB47FC46B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E1D95C3-6473-CDD7-0908-9D461D58C5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6ED2E66-A68E-E0E4-6A9D-0B3FEF99AD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91E130D-D407-B603-9FB4-C46633B49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5C3E4-C15F-43A2-A8A2-920F3E40DD7D}" type="datetime1">
              <a:rPr lang="it-IT" smtClean="0"/>
              <a:t>26/06/2023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8B98C5C-811A-ABF5-75BA-F88E87AB0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StadiumSystem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1624AC2-2793-6059-BA9A-AE30AE9C0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‹N›</a:t>
            </a:fld>
            <a:endParaRPr lang="it-IT"/>
          </a:p>
        </p:txBody>
      </p:sp>
      <p:sp>
        <p:nvSpPr>
          <p:cNvPr id="10" name="Titolo 9">
            <a:extLst>
              <a:ext uri="{FF2B5EF4-FFF2-40B4-BE49-F238E27FC236}">
                <a16:creationId xmlns:a16="http://schemas.microsoft.com/office/drawing/2014/main" id="{0B883CE6-D74D-74B1-D7E7-EBDAA4D5B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353522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786147-F285-81DD-53DA-D2813C079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FE96086-F10F-651D-B18C-76184EFBB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3AA10-F833-47AD-A1AA-07EA6DFEAFA3}" type="datetime1">
              <a:rPr lang="it-IT" smtClean="0"/>
              <a:t>26/06/2023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9ABA171-6536-86C7-1C58-3513613F3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StadiumSystem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FA05CEF-01D0-E6DE-A258-4EAC96742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4581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9C1D860-A57D-FA05-52D9-D1BD64964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4A95A-29B3-48C1-9C23-AE90061E86EE}" type="datetime1">
              <a:rPr lang="it-IT" smtClean="0"/>
              <a:t>26/06/2023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1A03626-8AC4-1004-BF83-3F322ACCB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StadiumSystem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FF98E70-4E4B-8A29-877F-0A197A232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487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5ED2F7-61BC-70EC-C5E8-B3B9B1BCB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C3DA088-9D94-B5CD-D6FF-394E7F1B2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0C8754E-BF09-8A82-F4AB-57DDAFE74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D4AD1D1-A99B-A9C3-9767-126741C6F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8B1E3-30F4-4C26-A92B-5B4B2E889100}" type="datetime1">
              <a:rPr lang="it-IT" smtClean="0"/>
              <a:t>26/06/2023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9A4AFE8-99BA-F6C2-243E-F2FD82386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StadiumSystem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3B193CC-CC5A-E8B3-D994-1650EBB6F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2601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CFEA94-51FB-7B0E-15D5-8BBEB9FBB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F5A9625-D763-65C7-8A1D-BC94F8DAD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5C6BE06-AD36-70B8-4D24-DFF10422B6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9D43AF4-E9B4-84E8-F8A7-37D34E023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D834A-74C9-4FC2-BF5A-5E66A8A49681}" type="datetime1">
              <a:rPr lang="it-IT" smtClean="0"/>
              <a:t>26/06/2023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76A58B5-49B2-E18D-2D64-92FBE844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StadiumSystem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D483FA4-EB30-ED3D-C680-B88EDFEDF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8929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AF1A35E-5884-BA11-4004-6C79ACF1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FA4A0AE-2ECE-24F8-9A14-4B27192891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FC5835-38AB-EF40-BDEF-BA4FF7ADD9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C24F6E-6E9B-460F-A502-2119AA784547}" type="datetime1">
              <a:rPr lang="it-IT" smtClean="0"/>
              <a:t>26/06/2023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3C5342-7354-5AFD-A577-57577F12B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StadiumSystem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EDA4416-A936-0933-568A-538CE500EE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49FBD3-0F91-46D3-BB45-596769C3ABC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3450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0"/>
            <a:ext cx="10668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59925" y="1760915"/>
            <a:ext cx="4139696" cy="3336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r">
              <a:lnSpc>
                <a:spcPct val="100000"/>
              </a:lnSpc>
              <a:spcBef>
                <a:spcPts val="95"/>
              </a:spcBef>
            </a:pPr>
            <a:r>
              <a:rPr lang="en-US" sz="4800" dirty="0">
                <a:solidFill>
                  <a:schemeClr val="bg1"/>
                </a:solidFill>
                <a:latin typeface="Calibri"/>
                <a:cs typeface="Calibri"/>
              </a:rPr>
              <a:t>StadiumSystem</a:t>
            </a:r>
            <a:br>
              <a:rPr lang="en-US" sz="4800" dirty="0">
                <a:solidFill>
                  <a:schemeClr val="bg1"/>
                </a:solidFill>
                <a:latin typeface="Calibri"/>
                <a:cs typeface="Calibri"/>
              </a:rPr>
            </a:br>
            <a:br>
              <a:rPr lang="en-US" sz="2400" dirty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it-IT" sz="2400" dirty="0">
                <a:solidFill>
                  <a:schemeClr val="bg1"/>
                </a:solidFill>
                <a:latin typeface="Calibri"/>
                <a:cs typeface="Calibri"/>
              </a:rPr>
              <a:t>Programmazione ad Oggetti ed Ingegneria del Software</a:t>
            </a:r>
            <a:br>
              <a:rPr lang="it-IT" sz="2400" dirty="0">
                <a:solidFill>
                  <a:schemeClr val="bg1"/>
                </a:solidFill>
                <a:latin typeface="Calibri"/>
                <a:cs typeface="Calibri"/>
              </a:rPr>
            </a:br>
            <a:br>
              <a:rPr lang="it-IT" sz="2400" dirty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it-IT" sz="2400" dirty="0">
                <a:solidFill>
                  <a:schemeClr val="bg1"/>
                </a:solidFill>
                <a:latin typeface="Calibri"/>
                <a:cs typeface="Calibri"/>
              </a:rPr>
              <a:t>Progetto G23</a:t>
            </a:r>
            <a:br>
              <a:rPr lang="it-IT" sz="2400" dirty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it-IT" sz="2400" dirty="0">
                <a:solidFill>
                  <a:schemeClr val="bg1"/>
                </a:solidFill>
                <a:latin typeface="Calibri"/>
                <a:cs typeface="Calibri"/>
              </a:rPr>
              <a:t>Gruppo Informatici_per_obbligo</a:t>
            </a:r>
            <a:br>
              <a:rPr lang="it-IT" sz="2400" dirty="0">
                <a:solidFill>
                  <a:schemeClr val="bg1"/>
                </a:solidFill>
                <a:latin typeface="Calibri"/>
                <a:cs typeface="Calibri"/>
              </a:rPr>
            </a:br>
            <a:endParaRPr sz="24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81689" y="5216116"/>
            <a:ext cx="8074325" cy="856966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469900" marR="1668780" lvl="1" algn="r">
              <a:lnSpc>
                <a:spcPct val="110000"/>
              </a:lnSpc>
              <a:spcBef>
                <a:spcPts val="2235"/>
              </a:spcBef>
            </a:pPr>
            <a:r>
              <a:rPr lang="it-IT" sz="2400" dirty="0">
                <a:solidFill>
                  <a:schemeClr val="bg1"/>
                </a:solidFill>
                <a:latin typeface="Calibri"/>
                <a:ea typeface="+mj-ea"/>
                <a:cs typeface="Calibri"/>
              </a:rPr>
              <a:t>G. Invernizzi, J. Piccoli, L. Reale, F. M. Romano A.A. 2022-23</a:t>
            </a:r>
          </a:p>
        </p:txBody>
      </p:sp>
      <p:sp>
        <p:nvSpPr>
          <p:cNvPr id="5" name="object 5"/>
          <p:cNvSpPr/>
          <p:nvPr/>
        </p:nvSpPr>
        <p:spPr>
          <a:xfrm>
            <a:off x="1524000" y="0"/>
            <a:ext cx="4518660" cy="6858000"/>
          </a:xfrm>
          <a:custGeom>
            <a:avLst/>
            <a:gdLst/>
            <a:ahLst/>
            <a:cxnLst/>
            <a:rect l="l" t="t" r="r" b="b"/>
            <a:pathLst>
              <a:path w="4518660" h="6858000">
                <a:moveTo>
                  <a:pt x="4465828" y="0"/>
                </a:moveTo>
                <a:lnTo>
                  <a:pt x="0" y="0"/>
                </a:lnTo>
                <a:lnTo>
                  <a:pt x="0" y="6857999"/>
                </a:lnTo>
                <a:lnTo>
                  <a:pt x="1827911" y="6857999"/>
                </a:lnTo>
                <a:lnTo>
                  <a:pt x="1912620" y="6800151"/>
                </a:lnTo>
                <a:lnTo>
                  <a:pt x="1947033" y="6774994"/>
                </a:lnTo>
                <a:lnTo>
                  <a:pt x="1981281" y="6749487"/>
                </a:lnTo>
                <a:lnTo>
                  <a:pt x="2015363" y="6723632"/>
                </a:lnTo>
                <a:lnTo>
                  <a:pt x="2049276" y="6697431"/>
                </a:lnTo>
                <a:lnTo>
                  <a:pt x="2083020" y="6670885"/>
                </a:lnTo>
                <a:lnTo>
                  <a:pt x="2116592" y="6643996"/>
                </a:lnTo>
                <a:lnTo>
                  <a:pt x="2149993" y="6616767"/>
                </a:lnTo>
                <a:lnTo>
                  <a:pt x="2183219" y="6589198"/>
                </a:lnTo>
                <a:lnTo>
                  <a:pt x="2216271" y="6561293"/>
                </a:lnTo>
                <a:lnTo>
                  <a:pt x="2249147" y="6533051"/>
                </a:lnTo>
                <a:lnTo>
                  <a:pt x="2281844" y="6504476"/>
                </a:lnTo>
                <a:lnTo>
                  <a:pt x="2314363" y="6475570"/>
                </a:lnTo>
                <a:lnTo>
                  <a:pt x="2346702" y="6446333"/>
                </a:lnTo>
                <a:lnTo>
                  <a:pt x="2378858" y="6416768"/>
                </a:lnTo>
                <a:lnTo>
                  <a:pt x="2410832" y="6386876"/>
                </a:lnTo>
                <a:lnTo>
                  <a:pt x="2442621" y="6356660"/>
                </a:lnTo>
                <a:lnTo>
                  <a:pt x="2474224" y="6326121"/>
                </a:lnTo>
                <a:lnTo>
                  <a:pt x="2505640" y="6295261"/>
                </a:lnTo>
                <a:lnTo>
                  <a:pt x="2536868" y="6264082"/>
                </a:lnTo>
                <a:lnTo>
                  <a:pt x="2567905" y="6232585"/>
                </a:lnTo>
                <a:lnTo>
                  <a:pt x="2598752" y="6200773"/>
                </a:lnTo>
                <a:lnTo>
                  <a:pt x="2629406" y="6168647"/>
                </a:lnTo>
                <a:lnTo>
                  <a:pt x="2659865" y="6136209"/>
                </a:lnTo>
                <a:lnTo>
                  <a:pt x="2690130" y="6103460"/>
                </a:lnTo>
                <a:lnTo>
                  <a:pt x="2720198" y="6070404"/>
                </a:lnTo>
                <a:lnTo>
                  <a:pt x="2750068" y="6037040"/>
                </a:lnTo>
                <a:lnTo>
                  <a:pt x="2779739" y="6003372"/>
                </a:lnTo>
                <a:lnTo>
                  <a:pt x="2809209" y="5969401"/>
                </a:lnTo>
                <a:lnTo>
                  <a:pt x="2838477" y="5935129"/>
                </a:lnTo>
                <a:lnTo>
                  <a:pt x="2867541" y="5900557"/>
                </a:lnTo>
                <a:lnTo>
                  <a:pt x="2896401" y="5865688"/>
                </a:lnTo>
                <a:lnTo>
                  <a:pt x="2925055" y="5830523"/>
                </a:lnTo>
                <a:lnTo>
                  <a:pt x="2953501" y="5795064"/>
                </a:lnTo>
                <a:lnTo>
                  <a:pt x="2981738" y="5759313"/>
                </a:lnTo>
                <a:lnTo>
                  <a:pt x="3009766" y="5723272"/>
                </a:lnTo>
                <a:lnTo>
                  <a:pt x="3037581" y="5686942"/>
                </a:lnTo>
                <a:lnTo>
                  <a:pt x="3065184" y="5650325"/>
                </a:lnTo>
                <a:lnTo>
                  <a:pt x="3092573" y="5613423"/>
                </a:lnTo>
                <a:lnTo>
                  <a:pt x="3119745" y="5576239"/>
                </a:lnTo>
                <a:lnTo>
                  <a:pt x="3146701" y="5538773"/>
                </a:lnTo>
                <a:lnTo>
                  <a:pt x="3173439" y="5501027"/>
                </a:lnTo>
                <a:lnTo>
                  <a:pt x="3199957" y="5463004"/>
                </a:lnTo>
                <a:lnTo>
                  <a:pt x="3226254" y="5424705"/>
                </a:lnTo>
                <a:lnTo>
                  <a:pt x="3252329" y="5386131"/>
                </a:lnTo>
                <a:lnTo>
                  <a:pt x="3278180" y="5347286"/>
                </a:lnTo>
                <a:lnTo>
                  <a:pt x="3303806" y="5308169"/>
                </a:lnTo>
                <a:lnTo>
                  <a:pt x="3329205" y="5268785"/>
                </a:lnTo>
                <a:lnTo>
                  <a:pt x="3354377" y="5229133"/>
                </a:lnTo>
                <a:lnTo>
                  <a:pt x="3379320" y="5189216"/>
                </a:lnTo>
                <a:lnTo>
                  <a:pt x="3404032" y="5149036"/>
                </a:lnTo>
                <a:lnTo>
                  <a:pt x="3428512" y="5108595"/>
                </a:lnTo>
                <a:lnTo>
                  <a:pt x="3452759" y="5067894"/>
                </a:lnTo>
                <a:lnTo>
                  <a:pt x="3476772" y="5026935"/>
                </a:lnTo>
                <a:lnTo>
                  <a:pt x="3500548" y="4985719"/>
                </a:lnTo>
                <a:lnTo>
                  <a:pt x="3524088" y="4944250"/>
                </a:lnTo>
                <a:lnTo>
                  <a:pt x="3547388" y="4902528"/>
                </a:lnTo>
                <a:lnTo>
                  <a:pt x="3570449" y="4860556"/>
                </a:lnTo>
                <a:lnTo>
                  <a:pt x="3593269" y="4818335"/>
                </a:lnTo>
                <a:lnTo>
                  <a:pt x="3615846" y="4775866"/>
                </a:lnTo>
                <a:lnTo>
                  <a:pt x="3638178" y="4733153"/>
                </a:lnTo>
                <a:lnTo>
                  <a:pt x="3660266" y="4690196"/>
                </a:lnTo>
                <a:lnTo>
                  <a:pt x="3682107" y="4646998"/>
                </a:lnTo>
                <a:lnTo>
                  <a:pt x="3703699" y="4603559"/>
                </a:lnTo>
                <a:lnTo>
                  <a:pt x="3725042" y="4559883"/>
                </a:lnTo>
                <a:lnTo>
                  <a:pt x="3746135" y="4515970"/>
                </a:lnTo>
                <a:lnTo>
                  <a:pt x="3766975" y="4471823"/>
                </a:lnTo>
                <a:lnTo>
                  <a:pt x="3787562" y="4427444"/>
                </a:lnTo>
                <a:lnTo>
                  <a:pt x="3807894" y="4382834"/>
                </a:lnTo>
                <a:lnTo>
                  <a:pt x="3827970" y="4337994"/>
                </a:lnTo>
                <a:lnTo>
                  <a:pt x="3847788" y="4292928"/>
                </a:lnTo>
                <a:lnTo>
                  <a:pt x="3867347" y="4247636"/>
                </a:lnTo>
                <a:lnTo>
                  <a:pt x="3886646" y="4202121"/>
                </a:lnTo>
                <a:lnTo>
                  <a:pt x="3905683" y="4156384"/>
                </a:lnTo>
                <a:lnTo>
                  <a:pt x="3924458" y="4110426"/>
                </a:lnTo>
                <a:lnTo>
                  <a:pt x="3942968" y="4064251"/>
                </a:lnTo>
                <a:lnTo>
                  <a:pt x="3961212" y="4017860"/>
                </a:lnTo>
                <a:lnTo>
                  <a:pt x="3979190" y="3971254"/>
                </a:lnTo>
                <a:lnTo>
                  <a:pt x="3996899" y="3924435"/>
                </a:lnTo>
                <a:lnTo>
                  <a:pt x="4014338" y="3877405"/>
                </a:lnTo>
                <a:lnTo>
                  <a:pt x="4031506" y="3830166"/>
                </a:lnTo>
                <a:lnTo>
                  <a:pt x="4048402" y="3782720"/>
                </a:lnTo>
                <a:lnTo>
                  <a:pt x="4065024" y="3735068"/>
                </a:lnTo>
                <a:lnTo>
                  <a:pt x="4081371" y="3687212"/>
                </a:lnTo>
                <a:lnTo>
                  <a:pt x="4097441" y="3639155"/>
                </a:lnTo>
                <a:lnTo>
                  <a:pt x="4113233" y="3590898"/>
                </a:lnTo>
                <a:lnTo>
                  <a:pt x="4128746" y="3542442"/>
                </a:lnTo>
                <a:lnTo>
                  <a:pt x="4143979" y="3493790"/>
                </a:lnTo>
                <a:lnTo>
                  <a:pt x="4158930" y="3444943"/>
                </a:lnTo>
                <a:lnTo>
                  <a:pt x="4173597" y="3395903"/>
                </a:lnTo>
                <a:lnTo>
                  <a:pt x="4187980" y="3346672"/>
                </a:lnTo>
                <a:lnTo>
                  <a:pt x="4202076" y="3297252"/>
                </a:lnTo>
                <a:lnTo>
                  <a:pt x="4215886" y="3247644"/>
                </a:lnTo>
                <a:lnTo>
                  <a:pt x="4229407" y="3197851"/>
                </a:lnTo>
                <a:lnTo>
                  <a:pt x="4242637" y="3147874"/>
                </a:lnTo>
                <a:lnTo>
                  <a:pt x="4255577" y="3097715"/>
                </a:lnTo>
                <a:lnTo>
                  <a:pt x="4268223" y="3047375"/>
                </a:lnTo>
                <a:lnTo>
                  <a:pt x="4280576" y="2996857"/>
                </a:lnTo>
                <a:lnTo>
                  <a:pt x="4292633" y="2946163"/>
                </a:lnTo>
                <a:lnTo>
                  <a:pt x="4304393" y="2895293"/>
                </a:lnTo>
                <a:lnTo>
                  <a:pt x="4315855" y="2844251"/>
                </a:lnTo>
                <a:lnTo>
                  <a:pt x="4327017" y="2793037"/>
                </a:lnTo>
                <a:lnTo>
                  <a:pt x="4337879" y="2741654"/>
                </a:lnTo>
                <a:lnTo>
                  <a:pt x="4348438" y="2690104"/>
                </a:lnTo>
                <a:lnTo>
                  <a:pt x="4358694" y="2638387"/>
                </a:lnTo>
                <a:lnTo>
                  <a:pt x="4368645" y="2586507"/>
                </a:lnTo>
                <a:lnTo>
                  <a:pt x="4378289" y="2534464"/>
                </a:lnTo>
                <a:lnTo>
                  <a:pt x="4387626" y="2482261"/>
                </a:lnTo>
                <a:lnTo>
                  <a:pt x="4396654" y="2429900"/>
                </a:lnTo>
                <a:lnTo>
                  <a:pt x="4405372" y="2377381"/>
                </a:lnTo>
                <a:lnTo>
                  <a:pt x="4413778" y="2324708"/>
                </a:lnTo>
                <a:lnTo>
                  <a:pt x="4421870" y="2271881"/>
                </a:lnTo>
                <a:lnTo>
                  <a:pt x="4429649" y="2218904"/>
                </a:lnTo>
                <a:lnTo>
                  <a:pt x="4437111" y="2165776"/>
                </a:lnTo>
                <a:lnTo>
                  <a:pt x="4444257" y="2112501"/>
                </a:lnTo>
                <a:lnTo>
                  <a:pt x="4451084" y="2059080"/>
                </a:lnTo>
                <a:lnTo>
                  <a:pt x="4457591" y="2005514"/>
                </a:lnTo>
                <a:lnTo>
                  <a:pt x="4463777" y="1951807"/>
                </a:lnTo>
                <a:lnTo>
                  <a:pt x="4469640" y="1897959"/>
                </a:lnTo>
                <a:lnTo>
                  <a:pt x="4475180" y="1843972"/>
                </a:lnTo>
                <a:lnTo>
                  <a:pt x="4480394" y="1789848"/>
                </a:lnTo>
                <a:lnTo>
                  <a:pt x="4485282" y="1735589"/>
                </a:lnTo>
                <a:lnTo>
                  <a:pt x="4489842" y="1681197"/>
                </a:lnTo>
                <a:lnTo>
                  <a:pt x="4494072" y="1626673"/>
                </a:lnTo>
                <a:lnTo>
                  <a:pt x="4497972" y="1572019"/>
                </a:lnTo>
                <a:lnTo>
                  <a:pt x="4501540" y="1517238"/>
                </a:lnTo>
                <a:lnTo>
                  <a:pt x="4504774" y="1462330"/>
                </a:lnTo>
                <a:lnTo>
                  <a:pt x="4507674" y="1407299"/>
                </a:lnTo>
                <a:lnTo>
                  <a:pt x="4510238" y="1352144"/>
                </a:lnTo>
                <a:lnTo>
                  <a:pt x="4512464" y="1296869"/>
                </a:lnTo>
                <a:lnTo>
                  <a:pt x="4514351" y="1241476"/>
                </a:lnTo>
                <a:lnTo>
                  <a:pt x="4515899" y="1185965"/>
                </a:lnTo>
                <a:lnTo>
                  <a:pt x="4517105" y="1130339"/>
                </a:lnTo>
                <a:lnTo>
                  <a:pt x="4517967" y="1074599"/>
                </a:lnTo>
                <a:lnTo>
                  <a:pt x="4518486" y="1018748"/>
                </a:lnTo>
                <a:lnTo>
                  <a:pt x="4518660" y="962787"/>
                </a:lnTo>
                <a:lnTo>
                  <a:pt x="4518504" y="909963"/>
                </a:lnTo>
                <a:lnTo>
                  <a:pt x="4518040" y="857236"/>
                </a:lnTo>
                <a:lnTo>
                  <a:pt x="4517267" y="804607"/>
                </a:lnTo>
                <a:lnTo>
                  <a:pt x="4516189" y="752078"/>
                </a:lnTo>
                <a:lnTo>
                  <a:pt x="4514807" y="699651"/>
                </a:lnTo>
                <a:lnTo>
                  <a:pt x="4513122" y="647327"/>
                </a:lnTo>
                <a:lnTo>
                  <a:pt x="4511136" y="595108"/>
                </a:lnTo>
                <a:lnTo>
                  <a:pt x="4508852" y="542996"/>
                </a:lnTo>
                <a:lnTo>
                  <a:pt x="4506270" y="490992"/>
                </a:lnTo>
                <a:lnTo>
                  <a:pt x="4503393" y="439099"/>
                </a:lnTo>
                <a:lnTo>
                  <a:pt x="4500222" y="387318"/>
                </a:lnTo>
                <a:lnTo>
                  <a:pt x="4496759" y="335650"/>
                </a:lnTo>
                <a:lnTo>
                  <a:pt x="4493006" y="284099"/>
                </a:lnTo>
                <a:lnTo>
                  <a:pt x="44658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892380" y="0"/>
            <a:ext cx="4630420" cy="6858000"/>
            <a:chOff x="1524000" y="0"/>
            <a:chExt cx="4630420" cy="6858000"/>
          </a:xfrm>
        </p:grpSpPr>
        <p:sp>
          <p:nvSpPr>
            <p:cNvPr id="7" name="object 7"/>
            <p:cNvSpPr/>
            <p:nvPr/>
          </p:nvSpPr>
          <p:spPr>
            <a:xfrm>
              <a:off x="1524000" y="0"/>
              <a:ext cx="4630420" cy="6858000"/>
            </a:xfrm>
            <a:custGeom>
              <a:avLst/>
              <a:gdLst/>
              <a:ahLst/>
              <a:cxnLst/>
              <a:rect l="l" t="t" r="r" b="b"/>
              <a:pathLst>
                <a:path w="4630420" h="6858000">
                  <a:moveTo>
                    <a:pt x="4578096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2073783" y="6857999"/>
                  </a:lnTo>
                  <a:lnTo>
                    <a:pt x="2172716" y="6782205"/>
                  </a:lnTo>
                  <a:lnTo>
                    <a:pt x="2205860" y="6755122"/>
                  </a:lnTo>
                  <a:lnTo>
                    <a:pt x="2238837" y="6727713"/>
                  </a:lnTo>
                  <a:lnTo>
                    <a:pt x="2271645" y="6699980"/>
                  </a:lnTo>
                  <a:lnTo>
                    <a:pt x="2304284" y="6671924"/>
                  </a:lnTo>
                  <a:lnTo>
                    <a:pt x="2336752" y="6643546"/>
                  </a:lnTo>
                  <a:lnTo>
                    <a:pt x="2369048" y="6614850"/>
                  </a:lnTo>
                  <a:lnTo>
                    <a:pt x="2401170" y="6585836"/>
                  </a:lnTo>
                  <a:lnTo>
                    <a:pt x="2433118" y="6556506"/>
                  </a:lnTo>
                  <a:lnTo>
                    <a:pt x="2464890" y="6526861"/>
                  </a:lnTo>
                  <a:lnTo>
                    <a:pt x="2496485" y="6496904"/>
                  </a:lnTo>
                  <a:lnTo>
                    <a:pt x="2527901" y="6466636"/>
                  </a:lnTo>
                  <a:lnTo>
                    <a:pt x="2559137" y="6436058"/>
                  </a:lnTo>
                  <a:lnTo>
                    <a:pt x="2590193" y="6405173"/>
                  </a:lnTo>
                  <a:lnTo>
                    <a:pt x="2621066" y="6373983"/>
                  </a:lnTo>
                  <a:lnTo>
                    <a:pt x="2651755" y="6342487"/>
                  </a:lnTo>
                  <a:lnTo>
                    <a:pt x="2682260" y="6310690"/>
                  </a:lnTo>
                  <a:lnTo>
                    <a:pt x="2712579" y="6278591"/>
                  </a:lnTo>
                  <a:lnTo>
                    <a:pt x="2742710" y="6246194"/>
                  </a:lnTo>
                  <a:lnTo>
                    <a:pt x="2772653" y="6213498"/>
                  </a:lnTo>
                  <a:lnTo>
                    <a:pt x="2802406" y="6180507"/>
                  </a:lnTo>
                  <a:lnTo>
                    <a:pt x="2831968" y="6147222"/>
                  </a:lnTo>
                  <a:lnTo>
                    <a:pt x="2861338" y="6113645"/>
                  </a:lnTo>
                  <a:lnTo>
                    <a:pt x="2890513" y="6079777"/>
                  </a:lnTo>
                  <a:lnTo>
                    <a:pt x="2919494" y="6045619"/>
                  </a:lnTo>
                  <a:lnTo>
                    <a:pt x="2948279" y="6011174"/>
                  </a:lnTo>
                  <a:lnTo>
                    <a:pt x="2976867" y="5976444"/>
                  </a:lnTo>
                  <a:lnTo>
                    <a:pt x="3005255" y="5941429"/>
                  </a:lnTo>
                  <a:lnTo>
                    <a:pt x="3033444" y="5906133"/>
                  </a:lnTo>
                  <a:lnTo>
                    <a:pt x="3061432" y="5870555"/>
                  </a:lnTo>
                  <a:lnTo>
                    <a:pt x="3089217" y="5834699"/>
                  </a:lnTo>
                  <a:lnTo>
                    <a:pt x="3116798" y="5798565"/>
                  </a:lnTo>
                  <a:lnTo>
                    <a:pt x="3144175" y="5762155"/>
                  </a:lnTo>
                  <a:lnTo>
                    <a:pt x="3171345" y="5725472"/>
                  </a:lnTo>
                  <a:lnTo>
                    <a:pt x="3198307" y="5688517"/>
                  </a:lnTo>
                  <a:lnTo>
                    <a:pt x="3225061" y="5651290"/>
                  </a:lnTo>
                  <a:lnTo>
                    <a:pt x="3251605" y="5613795"/>
                  </a:lnTo>
                  <a:lnTo>
                    <a:pt x="3277938" y="5576033"/>
                  </a:lnTo>
                  <a:lnTo>
                    <a:pt x="3304057" y="5538005"/>
                  </a:lnTo>
                  <a:lnTo>
                    <a:pt x="3329963" y="5499714"/>
                  </a:lnTo>
                  <a:lnTo>
                    <a:pt x="3355654" y="5461160"/>
                  </a:lnTo>
                  <a:lnTo>
                    <a:pt x="3381129" y="5422346"/>
                  </a:lnTo>
                  <a:lnTo>
                    <a:pt x="3406386" y="5383273"/>
                  </a:lnTo>
                  <a:lnTo>
                    <a:pt x="3431424" y="5343943"/>
                  </a:lnTo>
                  <a:lnTo>
                    <a:pt x="3456242" y="5304358"/>
                  </a:lnTo>
                  <a:lnTo>
                    <a:pt x="3480838" y="5264518"/>
                  </a:lnTo>
                  <a:lnTo>
                    <a:pt x="3505212" y="5224427"/>
                  </a:lnTo>
                  <a:lnTo>
                    <a:pt x="3529362" y="5184086"/>
                  </a:lnTo>
                  <a:lnTo>
                    <a:pt x="3553287" y="5143495"/>
                  </a:lnTo>
                  <a:lnTo>
                    <a:pt x="3576985" y="5102658"/>
                  </a:lnTo>
                  <a:lnTo>
                    <a:pt x="3600456" y="5061576"/>
                  </a:lnTo>
                  <a:lnTo>
                    <a:pt x="3623697" y="5020249"/>
                  </a:lnTo>
                  <a:lnTo>
                    <a:pt x="3646708" y="4978681"/>
                  </a:lnTo>
                  <a:lnTo>
                    <a:pt x="3669488" y="4936873"/>
                  </a:lnTo>
                  <a:lnTo>
                    <a:pt x="3692035" y="4894826"/>
                  </a:lnTo>
                  <a:lnTo>
                    <a:pt x="3714348" y="4852542"/>
                  </a:lnTo>
                  <a:lnTo>
                    <a:pt x="3736425" y="4810023"/>
                  </a:lnTo>
                  <a:lnTo>
                    <a:pt x="3758266" y="4767270"/>
                  </a:lnTo>
                  <a:lnTo>
                    <a:pt x="3779870" y="4724285"/>
                  </a:lnTo>
                  <a:lnTo>
                    <a:pt x="3801234" y="4681071"/>
                  </a:lnTo>
                  <a:lnTo>
                    <a:pt x="3822357" y="4637628"/>
                  </a:lnTo>
                  <a:lnTo>
                    <a:pt x="3843240" y="4593958"/>
                  </a:lnTo>
                  <a:lnTo>
                    <a:pt x="3863879" y="4550062"/>
                  </a:lnTo>
                  <a:lnTo>
                    <a:pt x="3884274" y="4505944"/>
                  </a:lnTo>
                  <a:lnTo>
                    <a:pt x="3904424" y="4461604"/>
                  </a:lnTo>
                  <a:lnTo>
                    <a:pt x="3924327" y="4417043"/>
                  </a:lnTo>
                  <a:lnTo>
                    <a:pt x="3943982" y="4372265"/>
                  </a:lnTo>
                  <a:lnTo>
                    <a:pt x="3963388" y="4327269"/>
                  </a:lnTo>
                  <a:lnTo>
                    <a:pt x="3982543" y="4282059"/>
                  </a:lnTo>
                  <a:lnTo>
                    <a:pt x="4001447" y="4236635"/>
                  </a:lnTo>
                  <a:lnTo>
                    <a:pt x="4020097" y="4190999"/>
                  </a:lnTo>
                  <a:lnTo>
                    <a:pt x="4038494" y="4145154"/>
                  </a:lnTo>
                  <a:lnTo>
                    <a:pt x="4056635" y="4099100"/>
                  </a:lnTo>
                  <a:lnTo>
                    <a:pt x="4074519" y="4052840"/>
                  </a:lnTo>
                  <a:lnTo>
                    <a:pt x="4092145" y="4006375"/>
                  </a:lnTo>
                  <a:lnTo>
                    <a:pt x="4109512" y="3959706"/>
                  </a:lnTo>
                  <a:lnTo>
                    <a:pt x="4126618" y="3912836"/>
                  </a:lnTo>
                  <a:lnTo>
                    <a:pt x="4143463" y="3865766"/>
                  </a:lnTo>
                  <a:lnTo>
                    <a:pt x="4160044" y="3818498"/>
                  </a:lnTo>
                  <a:lnTo>
                    <a:pt x="4176361" y="3771033"/>
                  </a:lnTo>
                  <a:lnTo>
                    <a:pt x="4192413" y="3723374"/>
                  </a:lnTo>
                  <a:lnTo>
                    <a:pt x="4208197" y="3675521"/>
                  </a:lnTo>
                  <a:lnTo>
                    <a:pt x="4223713" y="3627477"/>
                  </a:lnTo>
                  <a:lnTo>
                    <a:pt x="4238960" y="3579244"/>
                  </a:lnTo>
                  <a:lnTo>
                    <a:pt x="4253937" y="3530822"/>
                  </a:lnTo>
                  <a:lnTo>
                    <a:pt x="4268641" y="3482213"/>
                  </a:lnTo>
                  <a:lnTo>
                    <a:pt x="4283072" y="3433420"/>
                  </a:lnTo>
                  <a:lnTo>
                    <a:pt x="4297229" y="3384444"/>
                  </a:lnTo>
                  <a:lnTo>
                    <a:pt x="4311110" y="3335287"/>
                  </a:lnTo>
                  <a:lnTo>
                    <a:pt x="4324714" y="3285950"/>
                  </a:lnTo>
                  <a:lnTo>
                    <a:pt x="4338040" y="3236435"/>
                  </a:lnTo>
                  <a:lnTo>
                    <a:pt x="4351086" y="3186743"/>
                  </a:lnTo>
                  <a:lnTo>
                    <a:pt x="4363852" y="3136877"/>
                  </a:lnTo>
                  <a:lnTo>
                    <a:pt x="4376335" y="3086838"/>
                  </a:lnTo>
                  <a:lnTo>
                    <a:pt x="4388535" y="3036628"/>
                  </a:lnTo>
                  <a:lnTo>
                    <a:pt x="4400451" y="2986248"/>
                  </a:lnTo>
                  <a:lnTo>
                    <a:pt x="4412081" y="2935700"/>
                  </a:lnTo>
                  <a:lnTo>
                    <a:pt x="4423424" y="2884986"/>
                  </a:lnTo>
                  <a:lnTo>
                    <a:pt x="4434478" y="2834108"/>
                  </a:lnTo>
                  <a:lnTo>
                    <a:pt x="4445243" y="2783067"/>
                  </a:lnTo>
                  <a:lnTo>
                    <a:pt x="4455717" y="2731864"/>
                  </a:lnTo>
                  <a:lnTo>
                    <a:pt x="4465898" y="2680502"/>
                  </a:lnTo>
                  <a:lnTo>
                    <a:pt x="4475787" y="2628983"/>
                  </a:lnTo>
                  <a:lnTo>
                    <a:pt x="4485381" y="2577307"/>
                  </a:lnTo>
                  <a:lnTo>
                    <a:pt x="4494678" y="2525476"/>
                  </a:lnTo>
                  <a:lnTo>
                    <a:pt x="4503679" y="2473493"/>
                  </a:lnTo>
                  <a:lnTo>
                    <a:pt x="4512381" y="2421359"/>
                  </a:lnTo>
                  <a:lnTo>
                    <a:pt x="4520784" y="2369076"/>
                  </a:lnTo>
                  <a:lnTo>
                    <a:pt x="4528885" y="2316645"/>
                  </a:lnTo>
                  <a:lnTo>
                    <a:pt x="4536684" y="2264067"/>
                  </a:lnTo>
                  <a:lnTo>
                    <a:pt x="4544180" y="2211346"/>
                  </a:lnTo>
                  <a:lnTo>
                    <a:pt x="4551371" y="2158482"/>
                  </a:lnTo>
                  <a:lnTo>
                    <a:pt x="4558256" y="2105477"/>
                  </a:lnTo>
                  <a:lnTo>
                    <a:pt x="4564834" y="2052332"/>
                  </a:lnTo>
                  <a:lnTo>
                    <a:pt x="4571103" y="1999050"/>
                  </a:lnTo>
                  <a:lnTo>
                    <a:pt x="4577062" y="1945632"/>
                  </a:lnTo>
                  <a:lnTo>
                    <a:pt x="4582710" y="1892080"/>
                  </a:lnTo>
                  <a:lnTo>
                    <a:pt x="4588046" y="1838395"/>
                  </a:lnTo>
                  <a:lnTo>
                    <a:pt x="4593068" y="1784580"/>
                  </a:lnTo>
                  <a:lnTo>
                    <a:pt x="4597776" y="1730635"/>
                  </a:lnTo>
                  <a:lnTo>
                    <a:pt x="4602167" y="1676563"/>
                  </a:lnTo>
                  <a:lnTo>
                    <a:pt x="4606241" y="1622365"/>
                  </a:lnTo>
                  <a:lnTo>
                    <a:pt x="4609996" y="1568042"/>
                  </a:lnTo>
                  <a:lnTo>
                    <a:pt x="4613432" y="1513598"/>
                  </a:lnTo>
                  <a:lnTo>
                    <a:pt x="4616546" y="1459032"/>
                  </a:lnTo>
                  <a:lnTo>
                    <a:pt x="4619337" y="1404348"/>
                  </a:lnTo>
                  <a:lnTo>
                    <a:pt x="4621805" y="1349546"/>
                  </a:lnTo>
                  <a:lnTo>
                    <a:pt x="4623948" y="1294628"/>
                  </a:lnTo>
                  <a:lnTo>
                    <a:pt x="4625765" y="1239597"/>
                  </a:lnTo>
                  <a:lnTo>
                    <a:pt x="4627255" y="1184453"/>
                  </a:lnTo>
                  <a:lnTo>
                    <a:pt x="4628415" y="1129198"/>
                  </a:lnTo>
                  <a:lnTo>
                    <a:pt x="4629246" y="1073834"/>
                  </a:lnTo>
                  <a:lnTo>
                    <a:pt x="4629745" y="1018363"/>
                  </a:lnTo>
                  <a:lnTo>
                    <a:pt x="4629912" y="962787"/>
                  </a:lnTo>
                  <a:lnTo>
                    <a:pt x="4629776" y="912510"/>
                  </a:lnTo>
                  <a:lnTo>
                    <a:pt x="4629368" y="862320"/>
                  </a:lnTo>
                  <a:lnTo>
                    <a:pt x="4628691" y="812217"/>
                  </a:lnTo>
                  <a:lnTo>
                    <a:pt x="4627743" y="762203"/>
                  </a:lnTo>
                  <a:lnTo>
                    <a:pt x="4626527" y="712277"/>
                  </a:lnTo>
                  <a:lnTo>
                    <a:pt x="4625043" y="662441"/>
                  </a:lnTo>
                  <a:lnTo>
                    <a:pt x="4623292" y="612695"/>
                  </a:lnTo>
                  <a:lnTo>
                    <a:pt x="4621274" y="563041"/>
                  </a:lnTo>
                  <a:lnTo>
                    <a:pt x="4618991" y="513479"/>
                  </a:lnTo>
                  <a:lnTo>
                    <a:pt x="4616443" y="464010"/>
                  </a:lnTo>
                  <a:lnTo>
                    <a:pt x="4613632" y="414635"/>
                  </a:lnTo>
                  <a:lnTo>
                    <a:pt x="4610557" y="365354"/>
                  </a:lnTo>
                  <a:lnTo>
                    <a:pt x="4607220" y="316169"/>
                  </a:lnTo>
                  <a:lnTo>
                    <a:pt x="4603623" y="267080"/>
                  </a:lnTo>
                  <a:lnTo>
                    <a:pt x="4578096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7943" y="794004"/>
              <a:ext cx="3035808" cy="3901440"/>
            </a:xfrm>
            <a:prstGeom prst="rect">
              <a:avLst/>
            </a:prstGeom>
          </p:spPr>
        </p:pic>
      </p:grp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23E90EF9-A2C8-894D-5D8C-F8A1993CC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StadiumSystem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D3924BC7-E29A-CC2F-7629-1BE8409F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65D17-13E4-40CA-9527-1D8E47AABE2F}" type="slidenum">
              <a:rPr lang="it-IT" smtClean="0"/>
              <a:t>1</a:t>
            </a:fld>
            <a:endParaRPr lang="it-IT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68DE7114-6937-8538-9271-006A0D251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20" y="3632747"/>
            <a:ext cx="3875465" cy="2179951"/>
          </a:xfrm>
          <a:prstGeom prst="rect">
            <a:avLst/>
          </a:prstGeo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08C8BEFE-AB9A-90DE-13DD-2D43935A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>
                <a:solidFill>
                  <a:schemeClr val="bg1"/>
                </a:solidFill>
              </a:rPr>
              <a:t>StadiumSystem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DDBB070D-6F9B-4991-1560-0F3555E7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>
                <a:solidFill>
                  <a:schemeClr val="bg1"/>
                </a:solidFill>
              </a:rPr>
              <a:pPr/>
              <a:t>10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Segnaposto piè di pagina 6">
            <a:extLst>
              <a:ext uri="{FF2B5EF4-FFF2-40B4-BE49-F238E27FC236}">
                <a16:creationId xmlns:a16="http://schemas.microsoft.com/office/drawing/2014/main" id="{5EB5C3A5-220F-D4FF-E37B-E6BA5B914925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>
                <a:solidFill>
                  <a:schemeClr val="bg1"/>
                </a:solidFill>
              </a:rPr>
              <a:t>G. Invernizzi, J. Piccoli, L. Reale, F. M. Romano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12" name="Immagine 11" descr="Immagine che contiene schermata, Rettangolo, Carattere, design&#10;&#10;Descrizione generata automaticamente">
            <a:extLst>
              <a:ext uri="{FF2B5EF4-FFF2-40B4-BE49-F238E27FC236}">
                <a16:creationId xmlns:a16="http://schemas.microsoft.com/office/drawing/2014/main" id="{8CAAD713-43B9-0B3F-5BF8-E4BBF2519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117" y="3632749"/>
            <a:ext cx="3875465" cy="2179949"/>
          </a:xfrm>
          <a:prstGeom prst="rect">
            <a:avLst/>
          </a:prstGeom>
        </p:spPr>
      </p:pic>
      <p:pic>
        <p:nvPicPr>
          <p:cNvPr id="7" name="Immagine 6" descr="Immagine che contiene schermata, Policromia, Blu elettrico, Blu intenso&#10;&#10;Descrizione generata automaticamente">
            <a:extLst>
              <a:ext uri="{FF2B5EF4-FFF2-40B4-BE49-F238E27FC236}">
                <a16:creationId xmlns:a16="http://schemas.microsoft.com/office/drawing/2014/main" id="{54C2FB4A-2CE5-C880-D6BF-C3B2894F5A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355100"/>
            <a:ext cx="3875464" cy="2179949"/>
          </a:xfrm>
          <a:prstGeom prst="rect">
            <a:avLst/>
          </a:prstGeom>
        </p:spPr>
      </p:pic>
      <p:pic>
        <p:nvPicPr>
          <p:cNvPr id="3" name="Immagine 2" descr="Immagine che contiene diagramma, testo, schermata, Piano&#10;&#10;Descrizione generata automaticamente">
            <a:extLst>
              <a:ext uri="{FF2B5EF4-FFF2-40B4-BE49-F238E27FC236}">
                <a16:creationId xmlns:a16="http://schemas.microsoft.com/office/drawing/2014/main" id="{9FBF90FF-9B25-B9A7-4C99-CB8FFE3E34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2" y="1355099"/>
            <a:ext cx="3948307" cy="2179949"/>
          </a:xfrm>
          <a:prstGeom prst="rect">
            <a:avLst/>
          </a:prstGeom>
          <a:effectLst/>
        </p:spPr>
      </p:pic>
      <p:pic>
        <p:nvPicPr>
          <p:cNvPr id="5" name="Immagine 4" descr="Immagine che contiene schermata, modello, linea, Simmetria&#10;&#10;Descrizione generata automaticamente">
            <a:extLst>
              <a:ext uri="{FF2B5EF4-FFF2-40B4-BE49-F238E27FC236}">
                <a16:creationId xmlns:a16="http://schemas.microsoft.com/office/drawing/2014/main" id="{F444E2B1-2C38-AD60-9EE9-D17C2E9FDE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115" y="1340719"/>
            <a:ext cx="8149431" cy="4584055"/>
          </a:xfrm>
          <a:prstGeom prst="rect">
            <a:avLst/>
          </a:prstGeom>
          <a:effectLst>
            <a:outerShdw blurRad="127000" sx="103000" sy="103000" algn="ctr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74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68DE7114-6937-8538-9271-006A0D251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20" y="3632747"/>
            <a:ext cx="3875465" cy="2179951"/>
          </a:xfrm>
          <a:prstGeom prst="rect">
            <a:avLst/>
          </a:prstGeo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08C8BEFE-AB9A-90DE-13DD-2D43935A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>
                <a:solidFill>
                  <a:schemeClr val="bg1"/>
                </a:solidFill>
              </a:rPr>
              <a:t>StadiumSystem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DDBB070D-6F9B-4991-1560-0F3555E7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>
                <a:solidFill>
                  <a:schemeClr val="bg1"/>
                </a:solidFill>
              </a:rPr>
              <a:pPr/>
              <a:t>11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Segnaposto piè di pagina 6">
            <a:extLst>
              <a:ext uri="{FF2B5EF4-FFF2-40B4-BE49-F238E27FC236}">
                <a16:creationId xmlns:a16="http://schemas.microsoft.com/office/drawing/2014/main" id="{5EB5C3A5-220F-D4FF-E37B-E6BA5B914925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>
                <a:solidFill>
                  <a:schemeClr val="bg1"/>
                </a:solidFill>
              </a:rPr>
              <a:t>G. Invernizzi, J. Piccoli, L. Reale, F. M. Romano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12" name="Immagine 11" descr="Immagine che contiene schermata, Rettangolo, Carattere, design&#10;&#10;Descrizione generata automaticamente">
            <a:extLst>
              <a:ext uri="{FF2B5EF4-FFF2-40B4-BE49-F238E27FC236}">
                <a16:creationId xmlns:a16="http://schemas.microsoft.com/office/drawing/2014/main" id="{8CAAD713-43B9-0B3F-5BF8-E4BBF2519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117" y="3632749"/>
            <a:ext cx="3875465" cy="2179949"/>
          </a:xfrm>
          <a:prstGeom prst="rect">
            <a:avLst/>
          </a:prstGeom>
        </p:spPr>
      </p:pic>
      <p:pic>
        <p:nvPicPr>
          <p:cNvPr id="3" name="Immagine 2" descr="Immagine che contiene diagramma, testo, schermata, Piano&#10;&#10;Descrizione generata automaticamente">
            <a:extLst>
              <a:ext uri="{FF2B5EF4-FFF2-40B4-BE49-F238E27FC236}">
                <a16:creationId xmlns:a16="http://schemas.microsoft.com/office/drawing/2014/main" id="{9FBF90FF-9B25-B9A7-4C99-CB8FFE3E34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2" y="1355099"/>
            <a:ext cx="3948307" cy="2179949"/>
          </a:xfrm>
          <a:prstGeom prst="rect">
            <a:avLst/>
          </a:prstGeom>
          <a:effectLst/>
        </p:spPr>
      </p:pic>
      <p:pic>
        <p:nvPicPr>
          <p:cNvPr id="5" name="Immagine 4" descr="Immagine che contiene schermata, modello, linea, Simmetria&#10;&#10;Descrizione generata automaticamente">
            <a:extLst>
              <a:ext uri="{FF2B5EF4-FFF2-40B4-BE49-F238E27FC236}">
                <a16:creationId xmlns:a16="http://schemas.microsoft.com/office/drawing/2014/main" id="{F444E2B1-2C38-AD60-9EE9-D17C2E9FDE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267" y="1355099"/>
            <a:ext cx="3875465" cy="2179949"/>
          </a:xfrm>
          <a:prstGeom prst="rect">
            <a:avLst/>
          </a:prstGeom>
          <a:effectLst/>
        </p:spPr>
      </p:pic>
      <p:pic>
        <p:nvPicPr>
          <p:cNvPr id="7" name="Immagine 6" descr="Immagine che contiene schermata, Policromia, Blu elettrico, Blu intenso&#10;&#10;Descrizione generata automaticamente">
            <a:extLst>
              <a:ext uri="{FF2B5EF4-FFF2-40B4-BE49-F238E27FC236}">
                <a16:creationId xmlns:a16="http://schemas.microsoft.com/office/drawing/2014/main" id="{54C2FB4A-2CE5-C880-D6BF-C3B2894F5A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115" y="1242275"/>
            <a:ext cx="8152080" cy="4585546"/>
          </a:xfrm>
          <a:prstGeom prst="rect">
            <a:avLst/>
          </a:prstGeom>
          <a:effectLst>
            <a:outerShdw blurRad="127000" sx="103000" sy="103000" algn="ctr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5555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68DE7114-6937-8538-9271-006A0D251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20" y="3632747"/>
            <a:ext cx="3875465" cy="2179951"/>
          </a:xfrm>
          <a:prstGeom prst="rect">
            <a:avLst/>
          </a:prstGeo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08C8BEFE-AB9A-90DE-13DD-2D43935A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>
                <a:solidFill>
                  <a:schemeClr val="bg1"/>
                </a:solidFill>
              </a:rPr>
              <a:t>StadiumSystem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DDBB070D-6F9B-4991-1560-0F3555E7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>
                <a:solidFill>
                  <a:schemeClr val="bg1"/>
                </a:solidFill>
              </a:rPr>
              <a:pPr/>
              <a:t>12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Segnaposto piè di pagina 6">
            <a:extLst>
              <a:ext uri="{FF2B5EF4-FFF2-40B4-BE49-F238E27FC236}">
                <a16:creationId xmlns:a16="http://schemas.microsoft.com/office/drawing/2014/main" id="{5EB5C3A5-220F-D4FF-E37B-E6BA5B914925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>
                <a:solidFill>
                  <a:schemeClr val="bg1"/>
                </a:solidFill>
              </a:rPr>
              <a:t>G. Invernizzi, J. Piccoli, L. Reale, F. M. Romano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3" name="Immagine 2" descr="Immagine che contiene diagramma, testo, schermata, Piano&#10;&#10;Descrizione generata automaticamente">
            <a:extLst>
              <a:ext uri="{FF2B5EF4-FFF2-40B4-BE49-F238E27FC236}">
                <a16:creationId xmlns:a16="http://schemas.microsoft.com/office/drawing/2014/main" id="{9FBF90FF-9B25-B9A7-4C99-CB8FFE3E3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2" y="1355099"/>
            <a:ext cx="3948307" cy="2179949"/>
          </a:xfrm>
          <a:prstGeom prst="rect">
            <a:avLst/>
          </a:prstGeom>
          <a:effectLst/>
        </p:spPr>
      </p:pic>
      <p:pic>
        <p:nvPicPr>
          <p:cNvPr id="5" name="Immagine 4" descr="Immagine che contiene schermata, modello, linea, Simmetria&#10;&#10;Descrizione generata automaticamente">
            <a:extLst>
              <a:ext uri="{FF2B5EF4-FFF2-40B4-BE49-F238E27FC236}">
                <a16:creationId xmlns:a16="http://schemas.microsoft.com/office/drawing/2014/main" id="{F444E2B1-2C38-AD60-9EE9-D17C2E9FDE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267" y="1355099"/>
            <a:ext cx="3875465" cy="2179949"/>
          </a:xfrm>
          <a:prstGeom prst="rect">
            <a:avLst/>
          </a:prstGeom>
          <a:effectLst/>
        </p:spPr>
      </p:pic>
      <p:pic>
        <p:nvPicPr>
          <p:cNvPr id="7" name="Immagine 6" descr="Immagine che contiene schermata, Policromia, Blu elettrico, Blu intenso&#10;&#10;Descrizione generata automaticamente">
            <a:extLst>
              <a:ext uri="{FF2B5EF4-FFF2-40B4-BE49-F238E27FC236}">
                <a16:creationId xmlns:a16="http://schemas.microsoft.com/office/drawing/2014/main" id="{54C2FB4A-2CE5-C880-D6BF-C3B2894F5A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355099"/>
            <a:ext cx="3875465" cy="2179950"/>
          </a:xfrm>
          <a:prstGeom prst="rect">
            <a:avLst/>
          </a:prstGeom>
          <a:effectLst/>
        </p:spPr>
      </p:pic>
      <p:pic>
        <p:nvPicPr>
          <p:cNvPr id="12" name="Immagine 11" descr="Immagine che contiene schermata, Rettangolo, Carattere, design&#10;&#10;Descrizione generata automaticamente">
            <a:extLst>
              <a:ext uri="{FF2B5EF4-FFF2-40B4-BE49-F238E27FC236}">
                <a16:creationId xmlns:a16="http://schemas.microsoft.com/office/drawing/2014/main" id="{8CAAD713-43B9-0B3F-5BF8-E4BBF25194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117" y="1273455"/>
            <a:ext cx="8069768" cy="4539244"/>
          </a:xfrm>
          <a:prstGeom prst="rect">
            <a:avLst/>
          </a:prstGeom>
          <a:effectLst>
            <a:outerShdw blurRad="127000" sx="103000" sy="103000" algn="ctr" rotWithShape="0">
              <a:prstClr val="black">
                <a:alpha val="36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8125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08C8BEFE-AB9A-90DE-13DD-2D43935A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>
                <a:solidFill>
                  <a:schemeClr val="bg1"/>
                </a:solidFill>
              </a:rPr>
              <a:t>StadiumSystem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DDBB070D-6F9B-4991-1560-0F3555E7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>
                <a:solidFill>
                  <a:schemeClr val="bg1"/>
                </a:solidFill>
              </a:rPr>
              <a:pPr/>
              <a:t>13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Segnaposto piè di pagina 6">
            <a:extLst>
              <a:ext uri="{FF2B5EF4-FFF2-40B4-BE49-F238E27FC236}">
                <a16:creationId xmlns:a16="http://schemas.microsoft.com/office/drawing/2014/main" id="{5EB5C3A5-220F-D4FF-E37B-E6BA5B914925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>
                <a:solidFill>
                  <a:schemeClr val="bg1"/>
                </a:solidFill>
              </a:rPr>
              <a:t>G. Invernizzi, J. Piccoli, L. Reale, F. M. Romano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3" name="Immagine 2" descr="Immagine che contiene diagramma, testo, schermata, Piano&#10;&#10;Descrizione generata automaticamente">
            <a:extLst>
              <a:ext uri="{FF2B5EF4-FFF2-40B4-BE49-F238E27FC236}">
                <a16:creationId xmlns:a16="http://schemas.microsoft.com/office/drawing/2014/main" id="{9FBF90FF-9B25-B9A7-4C99-CB8FFE3E3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2" y="1355099"/>
            <a:ext cx="3948307" cy="2179949"/>
          </a:xfrm>
          <a:prstGeom prst="rect">
            <a:avLst/>
          </a:prstGeom>
          <a:effectLst/>
        </p:spPr>
      </p:pic>
      <p:pic>
        <p:nvPicPr>
          <p:cNvPr id="5" name="Immagine 4" descr="Immagine che contiene schermata, modello, linea, Simmetria&#10;&#10;Descrizione generata automaticamente">
            <a:extLst>
              <a:ext uri="{FF2B5EF4-FFF2-40B4-BE49-F238E27FC236}">
                <a16:creationId xmlns:a16="http://schemas.microsoft.com/office/drawing/2014/main" id="{F444E2B1-2C38-AD60-9EE9-D17C2E9FDE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267" y="1355099"/>
            <a:ext cx="3875465" cy="2179949"/>
          </a:xfrm>
          <a:prstGeom prst="rect">
            <a:avLst/>
          </a:prstGeom>
          <a:effectLst/>
        </p:spPr>
      </p:pic>
      <p:pic>
        <p:nvPicPr>
          <p:cNvPr id="7" name="Immagine 6" descr="Immagine che contiene schermata, Policromia, Blu elettrico, Blu intenso&#10;&#10;Descrizione generata automaticamente">
            <a:extLst>
              <a:ext uri="{FF2B5EF4-FFF2-40B4-BE49-F238E27FC236}">
                <a16:creationId xmlns:a16="http://schemas.microsoft.com/office/drawing/2014/main" id="{54C2FB4A-2CE5-C880-D6BF-C3B2894F5A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355099"/>
            <a:ext cx="3875465" cy="2179950"/>
          </a:xfrm>
          <a:prstGeom prst="rect">
            <a:avLst/>
          </a:prstGeom>
          <a:effectLst/>
        </p:spPr>
      </p:pic>
      <p:pic>
        <p:nvPicPr>
          <p:cNvPr id="12" name="Immagine 11" descr="Immagine che contiene schermata, Rettangolo, Carattere, design&#10;&#10;Descrizione generata automaticamente">
            <a:extLst>
              <a:ext uri="{FF2B5EF4-FFF2-40B4-BE49-F238E27FC236}">
                <a16:creationId xmlns:a16="http://schemas.microsoft.com/office/drawing/2014/main" id="{8CAAD713-43B9-0B3F-5BF8-E4BBF25194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117" y="3632747"/>
            <a:ext cx="3875471" cy="2179952"/>
          </a:xfrm>
          <a:prstGeom prst="rect">
            <a:avLst/>
          </a:prstGeom>
          <a:effectLst>
            <a:outerShdw blurRad="127000" sx="103000" sy="103000" algn="ctr" rotWithShape="0">
              <a:prstClr val="black">
                <a:alpha val="36000"/>
              </a:prstClr>
            </a:outerShdw>
          </a:effectLst>
        </p:spPr>
      </p:pic>
      <p:pic>
        <p:nvPicPr>
          <p:cNvPr id="8" name="Immagine 7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68DE7114-6937-8538-9271-006A0D2517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788" y="1271016"/>
            <a:ext cx="8074097" cy="4541683"/>
          </a:xfrm>
          <a:prstGeom prst="rect">
            <a:avLst/>
          </a:prstGeom>
          <a:effectLst>
            <a:outerShdw blurRad="127000" sx="103000" sy="103000" algn="ctr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9175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schermata, testo, Icona del computer, software&#10;&#10;Descrizione generata automaticamente">
            <a:extLst>
              <a:ext uri="{FF2B5EF4-FFF2-40B4-BE49-F238E27FC236}">
                <a16:creationId xmlns:a16="http://schemas.microsoft.com/office/drawing/2014/main" id="{7B624AC6-DFAC-93BF-7E77-C3A9B569F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79" y="505709"/>
            <a:ext cx="5113938" cy="3407357"/>
          </a:xfrm>
          <a:prstGeom prst="rect">
            <a:avLst/>
          </a:prstGeom>
        </p:spPr>
      </p:pic>
      <p:pic>
        <p:nvPicPr>
          <p:cNvPr id="12" name="Immagine 11" descr="Immagine che contiene testo, elettronica, schermata, software&#10;&#10;Descrizione generata automaticamente">
            <a:extLst>
              <a:ext uri="{FF2B5EF4-FFF2-40B4-BE49-F238E27FC236}">
                <a16:creationId xmlns:a16="http://schemas.microsoft.com/office/drawing/2014/main" id="{F3B7D4E4-9186-CC5D-6E11-12A58A84E8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784" y="505710"/>
            <a:ext cx="5151698" cy="3426695"/>
          </a:xfrm>
          <a:prstGeom prst="rect">
            <a:avLst/>
          </a:prstGeo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08C8BEFE-AB9A-90DE-13DD-2D43935A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StadiumSystem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DDBB070D-6F9B-4991-1560-0F3555E7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>
                <a:solidFill>
                  <a:schemeClr val="bg1"/>
                </a:solidFill>
              </a:rPr>
              <a:pPr/>
              <a:t>14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Segnaposto piè di pagina 6">
            <a:extLst>
              <a:ext uri="{FF2B5EF4-FFF2-40B4-BE49-F238E27FC236}">
                <a16:creationId xmlns:a16="http://schemas.microsoft.com/office/drawing/2014/main" id="{5EB5C3A5-220F-D4FF-E37B-E6BA5B914925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G. Invernizzi, J. Piccoli, L. Reale, F. M. Romano</a:t>
            </a:r>
          </a:p>
        </p:txBody>
      </p:sp>
      <p:pic>
        <p:nvPicPr>
          <p:cNvPr id="7" name="Immagine 6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CE2277A6-D944-9B17-0A63-B7FF45804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752" y="1511293"/>
            <a:ext cx="6980498" cy="4653665"/>
          </a:xfrm>
          <a:prstGeom prst="rect">
            <a:avLst/>
          </a:prstGeom>
          <a:effectLst>
            <a:outerShdw blurRad="127000" sx="103000" sy="103000" algn="ctr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4308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CE2277A6-D944-9B17-0A63-B7FF45804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438" y="505710"/>
            <a:ext cx="5140043" cy="3426695"/>
          </a:xfrm>
          <a:prstGeom prst="rect">
            <a:avLst/>
          </a:prstGeom>
          <a:effectLst/>
        </p:spPr>
      </p:pic>
      <p:pic>
        <p:nvPicPr>
          <p:cNvPr id="12" name="Immagine 11" descr="Immagine che contiene testo, elettronica, schermata, software&#10;&#10;Descrizione generata automaticamente">
            <a:extLst>
              <a:ext uri="{FF2B5EF4-FFF2-40B4-BE49-F238E27FC236}">
                <a16:creationId xmlns:a16="http://schemas.microsoft.com/office/drawing/2014/main" id="{F3B7D4E4-9186-CC5D-6E11-12A58A84E8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17" y="505709"/>
            <a:ext cx="5151698" cy="3426695"/>
          </a:xfrm>
          <a:prstGeom prst="rect">
            <a:avLst/>
          </a:prstGeo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08C8BEFE-AB9A-90DE-13DD-2D43935A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StadiumSystem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DDBB070D-6F9B-4991-1560-0F3555E7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>
                <a:solidFill>
                  <a:schemeClr val="bg1"/>
                </a:solidFill>
              </a:rPr>
              <a:pPr/>
              <a:t>15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Segnaposto piè di pagina 6">
            <a:extLst>
              <a:ext uri="{FF2B5EF4-FFF2-40B4-BE49-F238E27FC236}">
                <a16:creationId xmlns:a16="http://schemas.microsoft.com/office/drawing/2014/main" id="{5EB5C3A5-220F-D4FF-E37B-E6BA5B914925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G. Invernizzi, J. Piccoli, L. Reale, F. M. Romano</a:t>
            </a:r>
          </a:p>
        </p:txBody>
      </p:sp>
      <p:pic>
        <p:nvPicPr>
          <p:cNvPr id="5" name="Immagine 4" descr="Immagine che contiene schermata, testo, Icona del computer, software&#10;&#10;Descrizione generata automaticamente">
            <a:extLst>
              <a:ext uri="{FF2B5EF4-FFF2-40B4-BE49-F238E27FC236}">
                <a16:creationId xmlns:a16="http://schemas.microsoft.com/office/drawing/2014/main" id="{7B624AC6-DFAC-93BF-7E77-C3A9B569F6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750" y="1530631"/>
            <a:ext cx="6980498" cy="4651024"/>
          </a:xfrm>
          <a:prstGeom prst="rect">
            <a:avLst/>
          </a:prstGeom>
          <a:effectLst>
            <a:outerShdw blurRad="127000" sx="103000" sy="103000" algn="ctr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3557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schermata, testo, Icona del computer, software&#10;&#10;Descrizione generata automaticamente">
            <a:extLst>
              <a:ext uri="{FF2B5EF4-FFF2-40B4-BE49-F238E27FC236}">
                <a16:creationId xmlns:a16="http://schemas.microsoft.com/office/drawing/2014/main" id="{7B624AC6-DFAC-93BF-7E77-C3A9B569F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519" y="505710"/>
            <a:ext cx="5142962" cy="3426695"/>
          </a:xfrm>
          <a:prstGeom prst="rect">
            <a:avLst/>
          </a:prstGeom>
          <a:effectLst/>
        </p:spPr>
      </p:pic>
      <p:pic>
        <p:nvPicPr>
          <p:cNvPr id="7" name="Immagine 6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CE2277A6-D944-9B17-0A63-B7FF45804F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17" y="505710"/>
            <a:ext cx="5140043" cy="3426695"/>
          </a:xfrm>
          <a:prstGeom prst="rect">
            <a:avLst/>
          </a:prstGeom>
          <a:effectLst/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08C8BEFE-AB9A-90DE-13DD-2D43935A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StadiumSystem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DDBB070D-6F9B-4991-1560-0F3555E7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>
                <a:solidFill>
                  <a:schemeClr val="bg1"/>
                </a:solidFill>
              </a:rPr>
              <a:pPr/>
              <a:t>16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Segnaposto piè di pagina 6">
            <a:extLst>
              <a:ext uri="{FF2B5EF4-FFF2-40B4-BE49-F238E27FC236}">
                <a16:creationId xmlns:a16="http://schemas.microsoft.com/office/drawing/2014/main" id="{5EB5C3A5-220F-D4FF-E37B-E6BA5B914925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G. Invernizzi, J. Piccoli, L. Reale, F. M. Romano</a:t>
            </a:r>
          </a:p>
        </p:txBody>
      </p:sp>
      <p:pic>
        <p:nvPicPr>
          <p:cNvPr id="12" name="Immagine 11" descr="Immagine che contiene testo, elettronica, schermata, software&#10;&#10;Descrizione generata automaticamente">
            <a:extLst>
              <a:ext uri="{FF2B5EF4-FFF2-40B4-BE49-F238E27FC236}">
                <a16:creationId xmlns:a16="http://schemas.microsoft.com/office/drawing/2014/main" id="{F3B7D4E4-9186-CC5D-6E11-12A58A84E8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750" y="1530631"/>
            <a:ext cx="6980498" cy="4643137"/>
          </a:xfrm>
          <a:prstGeom prst="rect">
            <a:avLst/>
          </a:prstGeom>
          <a:effectLst>
            <a:outerShdw blurRad="127000" sx="103000" sy="103000" algn="ctr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3775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BD1F91A8-FF9B-1765-E926-1812155A2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617" y="425504"/>
            <a:ext cx="5142939" cy="3432518"/>
          </a:xfrm>
          <a:prstGeom prst="rect">
            <a:avLst/>
          </a:prstGeom>
        </p:spPr>
      </p:pic>
      <p:pic>
        <p:nvPicPr>
          <p:cNvPr id="3" name="Immagine 2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E8D6FD44-A9F1-902E-6566-28A9B23CD2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39" y="425504"/>
            <a:ext cx="5140036" cy="3432518"/>
          </a:xfrm>
          <a:prstGeom prst="rect">
            <a:avLst/>
          </a:prstGeo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08C8BEFE-AB9A-90DE-13DD-2D43935A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StadiumSystem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DDBB070D-6F9B-4991-1560-0F3555E7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>
                <a:solidFill>
                  <a:schemeClr val="bg1"/>
                </a:solidFill>
              </a:rPr>
              <a:pPr/>
              <a:t>17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Segnaposto piè di pagina 6">
            <a:extLst>
              <a:ext uri="{FF2B5EF4-FFF2-40B4-BE49-F238E27FC236}">
                <a16:creationId xmlns:a16="http://schemas.microsoft.com/office/drawing/2014/main" id="{5EB5C3A5-220F-D4FF-E37B-E6BA5B914925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G. Invernizzi, J. Piccoli, L. Reale, F. M. Romano</a:t>
            </a:r>
          </a:p>
        </p:txBody>
      </p:sp>
      <p:pic>
        <p:nvPicPr>
          <p:cNvPr id="6" name="Immagine 5" descr="Immagine che contiene testo, schermata, Sito Web, Pagina Web&#10;&#10;Descrizione generata automaticamente">
            <a:extLst>
              <a:ext uri="{FF2B5EF4-FFF2-40B4-BE49-F238E27FC236}">
                <a16:creationId xmlns:a16="http://schemas.microsoft.com/office/drawing/2014/main" id="{8CB3B467-E25E-B5B8-6DEB-9CD4DACBD7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749" y="1530631"/>
            <a:ext cx="6980497" cy="4651024"/>
          </a:xfrm>
          <a:prstGeom prst="rect">
            <a:avLst/>
          </a:prstGeom>
          <a:effectLst>
            <a:outerShdw blurRad="127000" sx="103000" sy="103000" algn="ctr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67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schermata, Sito Web, Pagina Web&#10;&#10;Descrizione generata automaticamente">
            <a:extLst>
              <a:ext uri="{FF2B5EF4-FFF2-40B4-BE49-F238E27FC236}">
                <a16:creationId xmlns:a16="http://schemas.microsoft.com/office/drawing/2014/main" id="{8CB3B467-E25E-B5B8-6DEB-9CD4DACBD7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617" y="425504"/>
            <a:ext cx="5151699" cy="3432517"/>
          </a:xfrm>
          <a:prstGeom prst="rect">
            <a:avLst/>
          </a:prstGeom>
          <a:effectLst/>
        </p:spPr>
      </p:pic>
      <p:pic>
        <p:nvPicPr>
          <p:cNvPr id="17" name="Immagine 16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BD1F91A8-FF9B-1765-E926-1812155A2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77" y="425504"/>
            <a:ext cx="5142939" cy="3432518"/>
          </a:xfrm>
          <a:prstGeom prst="rect">
            <a:avLst/>
          </a:prstGeo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08C8BEFE-AB9A-90DE-13DD-2D43935A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StadiumSystem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DDBB070D-6F9B-4991-1560-0F3555E7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>
                <a:solidFill>
                  <a:schemeClr val="bg1"/>
                </a:solidFill>
              </a:rPr>
              <a:pPr/>
              <a:t>18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Segnaposto piè di pagina 6">
            <a:extLst>
              <a:ext uri="{FF2B5EF4-FFF2-40B4-BE49-F238E27FC236}">
                <a16:creationId xmlns:a16="http://schemas.microsoft.com/office/drawing/2014/main" id="{5EB5C3A5-220F-D4FF-E37B-E6BA5B914925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G. Invernizzi, J. Piccoli, L. Reale, F. M. Romano</a:t>
            </a:r>
          </a:p>
        </p:txBody>
      </p:sp>
      <p:pic>
        <p:nvPicPr>
          <p:cNvPr id="3" name="Immagine 2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E8D6FD44-A9F1-902E-6566-28A9B23CD2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748" y="1530630"/>
            <a:ext cx="6980497" cy="4661579"/>
          </a:xfrm>
          <a:prstGeom prst="rect">
            <a:avLst/>
          </a:prstGeom>
          <a:effectLst>
            <a:outerShdw blurRad="127000" sx="103000" sy="103000" algn="ctr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3490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E8D6FD44-A9F1-902E-6566-28A9B23CD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617" y="445606"/>
            <a:ext cx="5151699" cy="3440307"/>
          </a:xfrm>
          <a:prstGeom prst="rect">
            <a:avLst/>
          </a:prstGeom>
          <a:effectLst/>
        </p:spPr>
      </p:pic>
      <p:pic>
        <p:nvPicPr>
          <p:cNvPr id="6" name="Immagine 5" descr="Immagine che contiene testo, schermata, Sito Web, Pagina Web&#10;&#10;Descrizione generata automaticamente">
            <a:extLst>
              <a:ext uri="{FF2B5EF4-FFF2-40B4-BE49-F238E27FC236}">
                <a16:creationId xmlns:a16="http://schemas.microsoft.com/office/drawing/2014/main" id="{8CB3B467-E25E-B5B8-6DEB-9CD4DACBD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85" y="453396"/>
            <a:ext cx="5151699" cy="3432517"/>
          </a:xfrm>
          <a:prstGeom prst="rect">
            <a:avLst/>
          </a:prstGeom>
          <a:effectLst/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08C8BEFE-AB9A-90DE-13DD-2D43935A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StadiumSystem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DDBB070D-6F9B-4991-1560-0F3555E7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>
                <a:solidFill>
                  <a:schemeClr val="bg1"/>
                </a:solidFill>
              </a:rPr>
              <a:pPr/>
              <a:t>19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Segnaposto piè di pagina 6">
            <a:extLst>
              <a:ext uri="{FF2B5EF4-FFF2-40B4-BE49-F238E27FC236}">
                <a16:creationId xmlns:a16="http://schemas.microsoft.com/office/drawing/2014/main" id="{5EB5C3A5-220F-D4FF-E37B-E6BA5B914925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G. Invernizzi, J. Piccoli, L. Reale, F. M. Romano</a:t>
            </a:r>
          </a:p>
        </p:txBody>
      </p:sp>
      <p:pic>
        <p:nvPicPr>
          <p:cNvPr id="17" name="Immagine 16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BD1F91A8-FF9B-1765-E926-1812155A27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748" y="1530629"/>
            <a:ext cx="6984439" cy="4661578"/>
          </a:xfrm>
          <a:prstGeom prst="rect">
            <a:avLst/>
          </a:prstGeom>
          <a:effectLst>
            <a:outerShdw blurRad="127000" sx="103000" sy="103000" algn="ctr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0430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7257D32-134E-0FB9-41E0-9258312A32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0626" y="2778712"/>
            <a:ext cx="5830747" cy="2698812"/>
          </a:xfrm>
        </p:spPr>
        <p:txBody>
          <a:bodyPr anchor="t">
            <a:normAutofit/>
          </a:bodyPr>
          <a:lstStyle/>
          <a:p>
            <a:r>
              <a:rPr lang="it-IT" sz="2000" b="0" i="0" dirty="0">
                <a:effectLst/>
                <a:latin typeface="Bahnschrift SemiLight" panose="020B0502040204020203" pitchFamily="34" charset="0"/>
              </a:rPr>
              <a:t>StadiumSystem si propone come soluzione per la gestione dell'infrastruttura di uno stadio di una squadra di calcio; partendo dalla prenotazione dei posti delle partite fino alla gestione dello store online e delle prenotazioni del museo della squadra. L'applicazione offre un'esperienza personalizzata per gli admin dandogli la possibilità di gestire ogni sezione dell'app e di visionare i ricavi differenziati per prodotto.</a:t>
            </a:r>
            <a:endParaRPr lang="it-IT" sz="2000" dirty="0">
              <a:latin typeface="Bahnschrift SemiLight" panose="020B0502040204020203" pitchFamily="34" charset="0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E6E3485-3E21-B781-1935-B6D2EF4C6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StadiumSystem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7028177-E665-F70C-8772-E11E39F53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pPr/>
              <a:t>2</a:t>
            </a:fld>
            <a:endParaRPr lang="it-IT" dirty="0"/>
          </a:p>
        </p:txBody>
      </p:sp>
      <p:sp>
        <p:nvSpPr>
          <p:cNvPr id="8" name="Segnaposto piè di pagina 6">
            <a:extLst>
              <a:ext uri="{FF2B5EF4-FFF2-40B4-BE49-F238E27FC236}">
                <a16:creationId xmlns:a16="http://schemas.microsoft.com/office/drawing/2014/main" id="{A05ED530-18F4-A217-137A-BC9CCA444E1C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G. Invernizzi, J. Piccoli, L. Reale, F. M. Romano</a:t>
            </a:r>
          </a:p>
        </p:txBody>
      </p:sp>
      <p:sp>
        <p:nvSpPr>
          <p:cNvPr id="3" name="Titolo 3">
            <a:extLst>
              <a:ext uri="{FF2B5EF4-FFF2-40B4-BE49-F238E27FC236}">
                <a16:creationId xmlns:a16="http://schemas.microsoft.com/office/drawing/2014/main" id="{4DD12C8E-1B60-A72C-3DF9-EDB03E03FDD8}"/>
              </a:ext>
            </a:extLst>
          </p:cNvPr>
          <p:cNvSpPr txBox="1">
            <a:spLocks/>
          </p:cNvSpPr>
          <p:nvPr/>
        </p:nvSpPr>
        <p:spPr>
          <a:xfrm>
            <a:off x="3180626" y="1176289"/>
            <a:ext cx="5830747" cy="980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latin typeface="Bahnschrift" panose="020B0502040204020203" pitchFamily="34" charset="0"/>
              </a:rPr>
              <a:t>OBBIETTIVO</a:t>
            </a:r>
          </a:p>
        </p:txBody>
      </p:sp>
    </p:spTree>
    <p:extLst>
      <p:ext uri="{BB962C8B-B14F-4D97-AF65-F5344CB8AC3E}">
        <p14:creationId xmlns:p14="http://schemas.microsoft.com/office/powerpoint/2010/main" val="563964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D5825B04-3A21-3C34-3C50-8C8B4A8A5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48" y="505709"/>
            <a:ext cx="5134225" cy="3422816"/>
          </a:xfrm>
          <a:prstGeom prst="rect">
            <a:avLst/>
          </a:prstGeom>
        </p:spPr>
      </p:pic>
      <p:pic>
        <p:nvPicPr>
          <p:cNvPr id="7" name="Immagine 6" descr="Immagine che contiene testo, schermata, software, Carattere&#10;&#10;Descrizione generata automaticamente">
            <a:extLst>
              <a:ext uri="{FF2B5EF4-FFF2-40B4-BE49-F238E27FC236}">
                <a16:creationId xmlns:a16="http://schemas.microsoft.com/office/drawing/2014/main" id="{42883DB4-B3E4-D200-EBAF-1C70158271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519" y="505709"/>
            <a:ext cx="5134226" cy="343638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08C8BEFE-AB9A-90DE-13DD-2D43935A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StadiumSystem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DDBB070D-6F9B-4991-1560-0F3555E7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>
                <a:solidFill>
                  <a:schemeClr val="bg1"/>
                </a:solidFill>
              </a:rPr>
              <a:pPr/>
              <a:t>20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Segnaposto piè di pagina 6">
            <a:extLst>
              <a:ext uri="{FF2B5EF4-FFF2-40B4-BE49-F238E27FC236}">
                <a16:creationId xmlns:a16="http://schemas.microsoft.com/office/drawing/2014/main" id="{5EB5C3A5-220F-D4FF-E37B-E6BA5B914925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G. Invernizzi, J. Piccoli, L. Reale, F. M. Romano</a:t>
            </a:r>
          </a:p>
        </p:txBody>
      </p:sp>
      <p:pic>
        <p:nvPicPr>
          <p:cNvPr id="12" name="Immagine 11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EAB24C5B-1E0A-EE9A-896C-A871DEE643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750" y="1530632"/>
            <a:ext cx="6980496" cy="4648394"/>
          </a:xfrm>
          <a:prstGeom prst="rect">
            <a:avLst/>
          </a:prstGeom>
          <a:effectLst>
            <a:outerShdw blurRad="127000" sx="103000" sy="103000" algn="ctr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9352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EAB24C5B-1E0A-EE9A-896C-A871DEE64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519" y="505710"/>
            <a:ext cx="5160420" cy="3436384"/>
          </a:xfrm>
          <a:prstGeom prst="rect">
            <a:avLst/>
          </a:prstGeom>
          <a:effectLst/>
        </p:spPr>
      </p:pic>
      <p:pic>
        <p:nvPicPr>
          <p:cNvPr id="7" name="Immagine 6" descr="Immagine che contiene testo, schermata, software, Carattere&#10;&#10;Descrizione generata automaticamente">
            <a:extLst>
              <a:ext uri="{FF2B5EF4-FFF2-40B4-BE49-F238E27FC236}">
                <a16:creationId xmlns:a16="http://schemas.microsoft.com/office/drawing/2014/main" id="{42883DB4-B3E4-D200-EBAF-1C70158271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57" y="505710"/>
            <a:ext cx="5134226" cy="3436385"/>
          </a:xfrm>
          <a:prstGeom prst="rect">
            <a:avLst/>
          </a:prstGeo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08C8BEFE-AB9A-90DE-13DD-2D43935A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StadiumSystem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DDBB070D-6F9B-4991-1560-0F3555E7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>
                <a:solidFill>
                  <a:schemeClr val="bg1"/>
                </a:solidFill>
              </a:rPr>
              <a:pPr/>
              <a:t>21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Segnaposto piè di pagina 6">
            <a:extLst>
              <a:ext uri="{FF2B5EF4-FFF2-40B4-BE49-F238E27FC236}">
                <a16:creationId xmlns:a16="http://schemas.microsoft.com/office/drawing/2014/main" id="{5EB5C3A5-220F-D4FF-E37B-E6BA5B914925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G. Invernizzi, J. Piccoli, L. Reale, F. M. Romano</a:t>
            </a:r>
          </a:p>
        </p:txBody>
      </p:sp>
      <p:pic>
        <p:nvPicPr>
          <p:cNvPr id="4" name="Immagine 3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D5825B04-3A21-3C34-3C50-8C8B4A8A59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750" y="1530631"/>
            <a:ext cx="6980496" cy="4653663"/>
          </a:xfrm>
          <a:prstGeom prst="rect">
            <a:avLst/>
          </a:prstGeom>
          <a:effectLst>
            <a:outerShdw blurRad="127000" sx="103000" sy="103000" algn="ctr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6189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D5825B04-3A21-3C34-3C50-8C8B4A8A5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520" y="505709"/>
            <a:ext cx="5134225" cy="3422816"/>
          </a:xfrm>
          <a:prstGeom prst="rect">
            <a:avLst/>
          </a:prstGeo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08C8BEFE-AB9A-90DE-13DD-2D43935A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StadiumSystem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DDBB070D-6F9B-4991-1560-0F3555E7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>
                <a:solidFill>
                  <a:schemeClr val="bg1"/>
                </a:solidFill>
              </a:rPr>
              <a:pPr/>
              <a:t>22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Segnaposto piè di pagina 6">
            <a:extLst>
              <a:ext uri="{FF2B5EF4-FFF2-40B4-BE49-F238E27FC236}">
                <a16:creationId xmlns:a16="http://schemas.microsoft.com/office/drawing/2014/main" id="{5EB5C3A5-220F-D4FF-E37B-E6BA5B914925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G. Invernizzi, J. Piccoli, L. Reale, F. M. Romano</a:t>
            </a:r>
          </a:p>
        </p:txBody>
      </p:sp>
      <p:pic>
        <p:nvPicPr>
          <p:cNvPr id="12" name="Immagine 11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EAB24C5B-1E0A-EE9A-896C-A871DEE64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55" y="505709"/>
            <a:ext cx="5140045" cy="3422816"/>
          </a:xfrm>
          <a:prstGeom prst="rect">
            <a:avLst/>
          </a:prstGeom>
          <a:effectLst/>
        </p:spPr>
      </p:pic>
      <p:pic>
        <p:nvPicPr>
          <p:cNvPr id="7" name="Immagine 6" descr="Immagine che contiene testo, schermata, software, Carattere&#10;&#10;Descrizione generata automaticamente">
            <a:extLst>
              <a:ext uri="{FF2B5EF4-FFF2-40B4-BE49-F238E27FC236}">
                <a16:creationId xmlns:a16="http://schemas.microsoft.com/office/drawing/2014/main" id="{42883DB4-B3E4-D200-EBAF-1C7015827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750" y="1530632"/>
            <a:ext cx="6945062" cy="464839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448859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7257D32-134E-0FB9-41E0-9258312A32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9874" y="2989122"/>
            <a:ext cx="7252252" cy="879756"/>
          </a:xfrm>
        </p:spPr>
        <p:txBody>
          <a:bodyPr>
            <a:normAutofit fontScale="90000"/>
          </a:bodyPr>
          <a:lstStyle/>
          <a:p>
            <a:r>
              <a:rPr lang="it-IT" dirty="0"/>
              <a:t>Tecnologie utilizzate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E6E3485-3E21-B781-1935-B6D2EF4C6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StadiumSystem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7028177-E665-F70C-8772-E11E39F53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pPr/>
              <a:t>23</a:t>
            </a:fld>
            <a:endParaRPr lang="it-IT" dirty="0"/>
          </a:p>
        </p:txBody>
      </p:sp>
      <p:sp>
        <p:nvSpPr>
          <p:cNvPr id="8" name="Segnaposto piè di pagina 6">
            <a:extLst>
              <a:ext uri="{FF2B5EF4-FFF2-40B4-BE49-F238E27FC236}">
                <a16:creationId xmlns:a16="http://schemas.microsoft.com/office/drawing/2014/main" id="{A05ED530-18F4-A217-137A-BC9CCA444E1C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G. Invernizzi, J. Piccoli, L. Reale, F. M. Romano</a:t>
            </a:r>
          </a:p>
        </p:txBody>
      </p:sp>
    </p:spTree>
    <p:extLst>
      <p:ext uri="{BB962C8B-B14F-4D97-AF65-F5344CB8AC3E}">
        <p14:creationId xmlns:p14="http://schemas.microsoft.com/office/powerpoint/2010/main" val="2869297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83B2224B-D88D-8D95-ECEA-6B8254BB0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990000"/>
              </a:buClr>
              <a:buFont typeface="Wingdings" panose="05000000000000000000" pitchFamily="2" charset="2"/>
              <a:buChar char="ü"/>
            </a:pPr>
            <a:endParaRPr lang="it-IT" dirty="0"/>
          </a:p>
          <a:p>
            <a:pPr>
              <a:buClr>
                <a:srgbClr val="990000"/>
              </a:buClr>
              <a:buFont typeface="Wingdings" panose="05000000000000000000" pitchFamily="2" charset="2"/>
              <a:buChar char="Ø"/>
            </a:pPr>
            <a:r>
              <a:rPr lang="it-IT" b="1" dirty="0" err="1"/>
              <a:t>JavaSE</a:t>
            </a:r>
            <a:r>
              <a:rPr lang="it-IT" b="1" dirty="0"/>
              <a:t> 8</a:t>
            </a:r>
            <a:r>
              <a:rPr lang="it-IT" dirty="0"/>
              <a:t>: implementazione del modello;</a:t>
            </a:r>
          </a:p>
          <a:p>
            <a:pPr>
              <a:buClr>
                <a:srgbClr val="990000"/>
              </a:buClr>
              <a:buFont typeface="Wingdings" panose="05000000000000000000" pitchFamily="2" charset="2"/>
              <a:buChar char="Ø"/>
            </a:pPr>
            <a:r>
              <a:rPr lang="it-IT" b="1" dirty="0"/>
              <a:t>Swing Framework</a:t>
            </a:r>
            <a:r>
              <a:rPr lang="it-IT" dirty="0"/>
              <a:t>: </a:t>
            </a:r>
            <a:r>
              <a:rPr lang="it-IT" dirty="0" err="1"/>
              <a:t>Graphical</a:t>
            </a:r>
            <a:r>
              <a:rPr lang="it-IT" dirty="0"/>
              <a:t> User Interface; </a:t>
            </a:r>
          </a:p>
          <a:p>
            <a:pPr>
              <a:buClr>
                <a:srgbClr val="990000"/>
              </a:buClr>
              <a:buFont typeface="Wingdings" panose="05000000000000000000" pitchFamily="2" charset="2"/>
              <a:buChar char="Ø"/>
            </a:pPr>
            <a:r>
              <a:rPr lang="it-IT" b="1" dirty="0"/>
              <a:t>MySQL 8.0</a:t>
            </a:r>
            <a:r>
              <a:rPr lang="it-IT" dirty="0"/>
              <a:t>: gestione base di dati;</a:t>
            </a:r>
          </a:p>
          <a:p>
            <a:pPr>
              <a:buClr>
                <a:srgbClr val="990000"/>
              </a:buClr>
              <a:buFont typeface="Wingdings" panose="05000000000000000000" pitchFamily="2" charset="2"/>
              <a:buChar char="Ø"/>
            </a:pPr>
            <a:r>
              <a:rPr lang="it-IT" b="1" dirty="0" err="1"/>
              <a:t>JavaMail</a:t>
            </a:r>
            <a:r>
              <a:rPr lang="it-IT" b="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it-IT" b="1" dirty="0"/>
              <a:t>API</a:t>
            </a:r>
            <a:r>
              <a:rPr lang="it-IT" dirty="0"/>
              <a:t>: invio delle e-mail;</a:t>
            </a:r>
          </a:p>
          <a:p>
            <a:pPr>
              <a:buClr>
                <a:srgbClr val="990000"/>
              </a:buClr>
              <a:buFont typeface="Wingdings" panose="05000000000000000000" pitchFamily="2" charset="2"/>
              <a:buChar char="Ø"/>
            </a:pPr>
            <a:r>
              <a:rPr lang="it-IT" b="1" dirty="0" err="1"/>
              <a:t>FlatLaf</a:t>
            </a:r>
            <a:r>
              <a:rPr lang="it-IT" dirty="0"/>
              <a:t>: Look and </a:t>
            </a:r>
            <a:r>
              <a:rPr lang="it-IT" dirty="0" err="1"/>
              <a:t>Feel</a:t>
            </a:r>
            <a:r>
              <a:rPr lang="it-IT" dirty="0"/>
              <a:t>.</a:t>
            </a:r>
          </a:p>
          <a:p>
            <a:pPr marL="0" indent="0">
              <a:buClr>
                <a:srgbClr val="990000"/>
              </a:buClr>
              <a:buNone/>
            </a:pPr>
            <a:endParaRPr lang="it-IT" dirty="0"/>
          </a:p>
          <a:p>
            <a:pPr marL="0" indent="0" algn="ctr">
              <a:buNone/>
            </a:pP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5DE0276-538F-2833-DC31-2DCDD994F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StadiumSystem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693DC03-C24D-E892-4249-CE77A6B56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24</a:t>
            </a:fld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BAAEA49-02FB-9A4E-657A-9CA1026D2F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87725" y="304765"/>
            <a:ext cx="9816549" cy="752543"/>
          </a:xfrm>
        </p:spPr>
        <p:txBody>
          <a:bodyPr/>
          <a:lstStyle/>
          <a:p>
            <a:pPr algn="ctr"/>
            <a:r>
              <a:rPr lang="it-IT" dirty="0">
                <a:solidFill>
                  <a:srgbClr val="990000"/>
                </a:solidFill>
              </a:rPr>
              <a:t>Tecnologie utilizzate</a:t>
            </a:r>
          </a:p>
        </p:txBody>
      </p:sp>
      <p:sp>
        <p:nvSpPr>
          <p:cNvPr id="6" name="Segnaposto piè di pagina 6">
            <a:extLst>
              <a:ext uri="{FF2B5EF4-FFF2-40B4-BE49-F238E27FC236}">
                <a16:creationId xmlns:a16="http://schemas.microsoft.com/office/drawing/2014/main" id="{E9E3E0AA-F902-B722-FBE4-6B22FC767E8D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G. Invernizzi, J. Piccoli, L. Reale, F. M. Romano</a:t>
            </a:r>
          </a:p>
        </p:txBody>
      </p:sp>
    </p:spTree>
    <p:extLst>
      <p:ext uri="{BB962C8B-B14F-4D97-AF65-F5344CB8AC3E}">
        <p14:creationId xmlns:p14="http://schemas.microsoft.com/office/powerpoint/2010/main" val="212851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7257D32-134E-0FB9-41E0-9258312A32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9874" y="2989122"/>
            <a:ext cx="7252252" cy="879756"/>
          </a:xfrm>
        </p:spPr>
        <p:txBody>
          <a:bodyPr>
            <a:normAutofit fontScale="90000"/>
          </a:bodyPr>
          <a:lstStyle/>
          <a:p>
            <a:r>
              <a:rPr lang="it-IT" dirty="0"/>
              <a:t>Processo Software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E6E3485-3E21-B781-1935-B6D2EF4C6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StadiumSystem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7028177-E665-F70C-8772-E11E39F53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pPr/>
              <a:t>25</a:t>
            </a:fld>
            <a:endParaRPr lang="it-IT" dirty="0"/>
          </a:p>
        </p:txBody>
      </p:sp>
      <p:sp>
        <p:nvSpPr>
          <p:cNvPr id="8" name="Segnaposto piè di pagina 6">
            <a:extLst>
              <a:ext uri="{FF2B5EF4-FFF2-40B4-BE49-F238E27FC236}">
                <a16:creationId xmlns:a16="http://schemas.microsoft.com/office/drawing/2014/main" id="{A05ED530-18F4-A217-137A-BC9CCA444E1C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G. Invernizzi, J. Piccoli, L. Reale, F. M. Romano</a:t>
            </a:r>
          </a:p>
        </p:txBody>
      </p:sp>
    </p:spTree>
    <p:extLst>
      <p:ext uri="{BB962C8B-B14F-4D97-AF65-F5344CB8AC3E}">
        <p14:creationId xmlns:p14="http://schemas.microsoft.com/office/powerpoint/2010/main" val="609845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D05B1518-63FB-C5B1-86B3-484B417549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7833768"/>
              </p:ext>
            </p:extLst>
          </p:nvPr>
        </p:nvGraphicFramePr>
        <p:xfrm>
          <a:off x="601692" y="1834251"/>
          <a:ext cx="1098861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985F42F-6991-A5CA-2A5D-97A9FFEE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StadiumSystem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9811A1F-225A-38AE-46CB-46E568A6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26</a:t>
            </a:fld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9F5BDA5-7A1D-253C-6DD8-25CEB74E42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it-IT" dirty="0" err="1"/>
              <a:t>Unified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b="1" dirty="0"/>
              <a:t>UP</a:t>
            </a:r>
          </a:p>
        </p:txBody>
      </p:sp>
      <p:sp>
        <p:nvSpPr>
          <p:cNvPr id="8" name="Segnaposto piè di pagina 6">
            <a:extLst>
              <a:ext uri="{FF2B5EF4-FFF2-40B4-BE49-F238E27FC236}">
                <a16:creationId xmlns:a16="http://schemas.microsoft.com/office/drawing/2014/main" id="{7B889B5F-C7B9-DB5F-5524-BBD436A904A6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G. Invernizzi, J. Piccoli, L. Reale, F. M. Romano</a:t>
            </a:r>
          </a:p>
        </p:txBody>
      </p:sp>
    </p:spTree>
    <p:extLst>
      <p:ext uri="{BB962C8B-B14F-4D97-AF65-F5344CB8AC3E}">
        <p14:creationId xmlns:p14="http://schemas.microsoft.com/office/powerpoint/2010/main" val="14721617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4C29D0EA-A0BC-D073-8E4A-F6F7F291F3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1627087"/>
              </p:ext>
            </p:extLst>
          </p:nvPr>
        </p:nvGraphicFramePr>
        <p:xfrm>
          <a:off x="838200" y="1284514"/>
          <a:ext cx="10515600" cy="4184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8EFE42B-6085-7DD9-1A9D-C35E769B7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StadiumSystem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04BA772-A6AB-7C74-14F5-631CBDE8B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27</a:t>
            </a:fld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942CEBC-6867-AFAD-8BBF-CE8FCCB06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it-IT" dirty="0"/>
              <a:t>Analisi dei Requisiti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DAF04070-5694-9364-560F-9FC50A3E1FB9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G. Invernizzi, J. Piccoli, L. Reale, F. M. Romano</a:t>
            </a:r>
          </a:p>
        </p:txBody>
      </p:sp>
    </p:spTree>
    <p:extLst>
      <p:ext uri="{BB962C8B-B14F-4D97-AF65-F5344CB8AC3E}">
        <p14:creationId xmlns:p14="http://schemas.microsoft.com/office/powerpoint/2010/main" val="3883481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4C29D0EA-A0BC-D073-8E4A-F6F7F291F3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983153"/>
              </p:ext>
            </p:extLst>
          </p:nvPr>
        </p:nvGraphicFramePr>
        <p:xfrm>
          <a:off x="838200" y="1284514"/>
          <a:ext cx="10515600" cy="40466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8EFE42B-6085-7DD9-1A9D-C35E769B7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StadiumSystem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04BA772-A6AB-7C74-14F5-631CBDE8B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28</a:t>
            </a:fld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942CEBC-6867-AFAD-8BBF-CE8FCCB06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it-IT" dirty="0"/>
              <a:t>Analisi dei Requisiti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DAF04070-5694-9364-560F-9FC50A3E1FB9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G. Invernizzi, J. Piccoli, L. Reale, F. M. Romano</a:t>
            </a:r>
          </a:p>
        </p:txBody>
      </p:sp>
    </p:spTree>
    <p:extLst>
      <p:ext uri="{BB962C8B-B14F-4D97-AF65-F5344CB8AC3E}">
        <p14:creationId xmlns:p14="http://schemas.microsoft.com/office/powerpoint/2010/main" val="2467710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4C29D0EA-A0BC-D073-8E4A-F6F7F291F3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0355018"/>
              </p:ext>
            </p:extLst>
          </p:nvPr>
        </p:nvGraphicFramePr>
        <p:xfrm>
          <a:off x="838200" y="1284514"/>
          <a:ext cx="10515600" cy="50718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8EFE42B-6085-7DD9-1A9D-C35E769B7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StadiumSystem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04BA772-A6AB-7C74-14F5-631CBDE8B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29</a:t>
            </a:fld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942CEBC-6867-AFAD-8BBF-CE8FCCB06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it-IT" dirty="0"/>
              <a:t>Analisi dei Requisiti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DAF04070-5694-9364-560F-9FC50A3E1FB9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G. Invernizzi, J. Piccoli, L. Reale, F. M. Romano</a:t>
            </a:r>
          </a:p>
        </p:txBody>
      </p:sp>
    </p:spTree>
    <p:extLst>
      <p:ext uri="{BB962C8B-B14F-4D97-AF65-F5344CB8AC3E}">
        <p14:creationId xmlns:p14="http://schemas.microsoft.com/office/powerpoint/2010/main" val="3832799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08C8BEFE-AB9A-90DE-13DD-2D43935A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StadiumSystem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DDBB070D-6F9B-4991-1560-0F3555E7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>
                <a:solidFill>
                  <a:schemeClr val="bg1"/>
                </a:solidFill>
              </a:rPr>
              <a:pPr/>
              <a:t>3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Segnaposto piè di pagina 6">
            <a:extLst>
              <a:ext uri="{FF2B5EF4-FFF2-40B4-BE49-F238E27FC236}">
                <a16:creationId xmlns:a16="http://schemas.microsoft.com/office/drawing/2014/main" id="{5EB5C3A5-220F-D4FF-E37B-E6BA5B914925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G. Invernizzi, J. Piccoli, L. Reale, F. M. Romano</a:t>
            </a:r>
          </a:p>
        </p:txBody>
      </p:sp>
      <p:pic>
        <p:nvPicPr>
          <p:cNvPr id="3" name="Immagine 2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F2C130B5-0677-5BCC-6E94-1DDAF7A85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618" y="1492839"/>
            <a:ext cx="5327059" cy="3569492"/>
          </a:xfrm>
          <a:prstGeom prst="rect">
            <a:avLst/>
          </a:prstGeom>
        </p:spPr>
      </p:pic>
      <p:pic>
        <p:nvPicPr>
          <p:cNvPr id="5" name="Immagine 4" descr="Immagine che contiene schermata, cerchio, design&#10;&#10;Descrizione generata automaticamente">
            <a:extLst>
              <a:ext uri="{FF2B5EF4-FFF2-40B4-BE49-F238E27FC236}">
                <a16:creationId xmlns:a16="http://schemas.microsoft.com/office/drawing/2014/main" id="{C5E412FF-947B-2062-2A55-3EE787A7B2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84" y="1492839"/>
            <a:ext cx="5333099" cy="356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861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8ADBAC3-6E13-5D9D-68C2-C998B7621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StadiumSystem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7FB0748-D275-F8C5-F892-E714E75E9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30</a:t>
            </a:fld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7D1B8E2-00C5-25FB-BC17-D56A538ACD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it-IT" dirty="0"/>
              <a:t>Casi d’Uso</a:t>
            </a:r>
          </a:p>
        </p:txBody>
      </p:sp>
      <p:graphicFrame>
        <p:nvGraphicFramePr>
          <p:cNvPr id="17" name="Diagramma 16">
            <a:extLst>
              <a:ext uri="{FF2B5EF4-FFF2-40B4-BE49-F238E27FC236}">
                <a16:creationId xmlns:a16="http://schemas.microsoft.com/office/drawing/2014/main" id="{3172B4BA-F137-E224-3E7B-4D0D9F66DA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2873438"/>
              </p:ext>
            </p:extLst>
          </p:nvPr>
        </p:nvGraphicFramePr>
        <p:xfrm>
          <a:off x="6887028" y="1473895"/>
          <a:ext cx="5119915" cy="5247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Segnaposto piè di pagina 6">
            <a:extLst>
              <a:ext uri="{FF2B5EF4-FFF2-40B4-BE49-F238E27FC236}">
                <a16:creationId xmlns:a16="http://schemas.microsoft.com/office/drawing/2014/main" id="{49547A8A-EC70-D258-73BE-68DD112DBB86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G. Invernizzi, J. Piccoli, L. Reale, F. M. Romano</a:t>
            </a:r>
          </a:p>
        </p:txBody>
      </p:sp>
      <p:graphicFrame>
        <p:nvGraphicFramePr>
          <p:cNvPr id="23" name="Diagramma 22">
            <a:extLst>
              <a:ext uri="{FF2B5EF4-FFF2-40B4-BE49-F238E27FC236}">
                <a16:creationId xmlns:a16="http://schemas.microsoft.com/office/drawing/2014/main" id="{93E4E1ED-5C54-F80F-64B8-388FFD72DD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8924874"/>
              </p:ext>
            </p:extLst>
          </p:nvPr>
        </p:nvGraphicFramePr>
        <p:xfrm>
          <a:off x="251604" y="1473895"/>
          <a:ext cx="5119915" cy="5247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D5B7181A-BDC4-4E6F-63D9-97B8EC0E1BB0}"/>
              </a:ext>
            </a:extLst>
          </p:cNvPr>
          <p:cNvSpPr txBox="1"/>
          <p:nvPr/>
        </p:nvSpPr>
        <p:spPr>
          <a:xfrm>
            <a:off x="4771574" y="1240981"/>
            <a:ext cx="1066798" cy="29329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it-IT" sz="2400" dirty="0">
                <a:solidFill>
                  <a:srgbClr val="990000"/>
                </a:solidFill>
              </a:rPr>
              <a:t>Cliente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649C7D9-42D6-2FBB-7EB9-95CF37D40C9A}"/>
              </a:ext>
            </a:extLst>
          </p:cNvPr>
          <p:cNvSpPr txBox="1"/>
          <p:nvPr/>
        </p:nvSpPr>
        <p:spPr>
          <a:xfrm>
            <a:off x="6353629" y="1240980"/>
            <a:ext cx="1066798" cy="29329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it-IT" sz="2400" dirty="0">
                <a:solidFill>
                  <a:srgbClr val="990000"/>
                </a:solidFill>
              </a:rPr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1054924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6866EC2-1F41-8C8A-36B0-F53C3F925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StadiumSystem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F06E634-4876-8A8B-F28D-8987E08BC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31</a:t>
            </a:fld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86EF706-81C4-9C0A-C880-EA2412A58A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it-IT" dirty="0"/>
              <a:t>Casi d’Uso – </a:t>
            </a:r>
            <a:r>
              <a:rPr lang="it-IT" dirty="0" err="1"/>
              <a:t>Sequence</a:t>
            </a:r>
            <a:endParaRPr lang="it-IT" dirty="0"/>
          </a:p>
        </p:txBody>
      </p:sp>
      <p:sp>
        <p:nvSpPr>
          <p:cNvPr id="8" name="Segnaposto piè di pagina 6">
            <a:extLst>
              <a:ext uri="{FF2B5EF4-FFF2-40B4-BE49-F238E27FC236}">
                <a16:creationId xmlns:a16="http://schemas.microsoft.com/office/drawing/2014/main" id="{D016DD06-DC53-492E-AC6F-3F255B1183CF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G. Invernizzi, J. Piccoli, L. Reale, F. M. Romano</a:t>
            </a:r>
          </a:p>
        </p:txBody>
      </p:sp>
      <p:pic>
        <p:nvPicPr>
          <p:cNvPr id="10" name="Immagine 9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20548700-C1EE-E7C4-41CF-ABAAB005C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027" y="1293962"/>
            <a:ext cx="9547946" cy="482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2455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7257D32-134E-0FB9-41E0-9258312A32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9874" y="2989122"/>
            <a:ext cx="7252252" cy="879756"/>
          </a:xfrm>
        </p:spPr>
        <p:txBody>
          <a:bodyPr>
            <a:normAutofit fontScale="90000"/>
          </a:bodyPr>
          <a:lstStyle/>
          <a:p>
            <a:r>
              <a:rPr lang="it-IT" dirty="0"/>
              <a:t>Implementazione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E6E3485-3E21-B781-1935-B6D2EF4C6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StadiumSystem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7028177-E665-F70C-8772-E11E39F53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pPr/>
              <a:t>32</a:t>
            </a:fld>
            <a:endParaRPr lang="it-IT" dirty="0"/>
          </a:p>
        </p:txBody>
      </p:sp>
      <p:sp>
        <p:nvSpPr>
          <p:cNvPr id="8" name="Segnaposto piè di pagina 6">
            <a:extLst>
              <a:ext uri="{FF2B5EF4-FFF2-40B4-BE49-F238E27FC236}">
                <a16:creationId xmlns:a16="http://schemas.microsoft.com/office/drawing/2014/main" id="{A05ED530-18F4-A217-137A-BC9CCA444E1C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G. Invernizzi, J. Piccoli, L. Reale, F. M. Romano</a:t>
            </a:r>
          </a:p>
        </p:txBody>
      </p:sp>
    </p:spTree>
    <p:extLst>
      <p:ext uri="{BB962C8B-B14F-4D97-AF65-F5344CB8AC3E}">
        <p14:creationId xmlns:p14="http://schemas.microsoft.com/office/powerpoint/2010/main" val="25811745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EA740A8-924B-C97A-6C01-E03DFE417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StadiumSystem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54AAD0B-9ADC-106D-BB5B-FB7081634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33</a:t>
            </a:fld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0D879AA-5A6F-C5C7-4FBA-7AB62B662A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it-IT" dirty="0"/>
              <a:t>Architettura </a:t>
            </a:r>
            <a:r>
              <a:rPr lang="it-IT" b="1" dirty="0"/>
              <a:t>MVC – M</a:t>
            </a:r>
            <a:r>
              <a:rPr lang="it-IT" dirty="0"/>
              <a:t>odel </a:t>
            </a:r>
            <a:r>
              <a:rPr lang="it-IT" b="1" dirty="0"/>
              <a:t>V</a:t>
            </a:r>
            <a:r>
              <a:rPr lang="it-IT" dirty="0"/>
              <a:t>iew </a:t>
            </a:r>
            <a:r>
              <a:rPr lang="it-IT" b="1" dirty="0"/>
              <a:t>C</a:t>
            </a:r>
            <a:r>
              <a:rPr lang="it-IT" dirty="0"/>
              <a:t>ontroller</a:t>
            </a:r>
            <a:endParaRPr lang="it-IT" b="1" dirty="0"/>
          </a:p>
        </p:txBody>
      </p: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B84F95A1-ACB8-9449-7F60-10DF61A52D02}"/>
              </a:ext>
            </a:extLst>
          </p:cNvPr>
          <p:cNvCxnSpPr/>
          <p:nvPr/>
        </p:nvCxnSpPr>
        <p:spPr>
          <a:xfrm>
            <a:off x="4212771" y="1295569"/>
            <a:ext cx="0" cy="480171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1C9729EF-EAB3-5047-11A3-E05C64933308}"/>
              </a:ext>
            </a:extLst>
          </p:cNvPr>
          <p:cNvCxnSpPr/>
          <p:nvPr/>
        </p:nvCxnSpPr>
        <p:spPr>
          <a:xfrm>
            <a:off x="7794171" y="1295569"/>
            <a:ext cx="0" cy="480171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egnaposto piè di pagina 6">
            <a:extLst>
              <a:ext uri="{FF2B5EF4-FFF2-40B4-BE49-F238E27FC236}">
                <a16:creationId xmlns:a16="http://schemas.microsoft.com/office/drawing/2014/main" id="{E1500D48-87D5-D9A9-59A7-7FAE481B0846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G. Invernizzi, J. Piccoli, L. Reale, F. M. Romano</a:t>
            </a:r>
          </a:p>
        </p:txBody>
      </p:sp>
      <p:pic>
        <p:nvPicPr>
          <p:cNvPr id="8" name="Immagine 7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F7F9D33E-092B-2C98-1482-42FEDBD55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175" y="1295569"/>
            <a:ext cx="2457793" cy="4115374"/>
          </a:xfrm>
          <a:prstGeom prst="rect">
            <a:avLst/>
          </a:prstGeom>
        </p:spPr>
      </p:pic>
      <p:pic>
        <p:nvPicPr>
          <p:cNvPr id="10" name="Immagine 9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CFB8C088-B75B-C9D8-EC21-D1C74982D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838" y="1295569"/>
            <a:ext cx="2267266" cy="4134427"/>
          </a:xfrm>
          <a:prstGeom prst="rect">
            <a:avLst/>
          </a:prstGeom>
        </p:spPr>
      </p:pic>
      <p:pic>
        <p:nvPicPr>
          <p:cNvPr id="12" name="Immagine 11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4A11287F-E28B-DAE6-1239-E76381EAF8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994" y="1295569"/>
            <a:ext cx="2229161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603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7CB11E6-7C17-3E3E-45BF-B8E8A0ACD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StadiumSystem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A088AC2-575E-DC67-8249-DAD7B7705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34</a:t>
            </a:fld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5D72E8D-7FEF-E6C1-F7AF-9614E239D7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 algn="ctr"/>
            <a:r>
              <a:rPr lang="it-IT" dirty="0"/>
              <a:t>MVC Pattern </a:t>
            </a:r>
            <a:r>
              <a:rPr lang="it-IT" b="1" dirty="0"/>
              <a:t>–</a:t>
            </a:r>
            <a:r>
              <a:rPr lang="it-IT" dirty="0"/>
              <a:t> Class diagram</a:t>
            </a:r>
          </a:p>
        </p:txBody>
      </p:sp>
      <p:sp>
        <p:nvSpPr>
          <p:cNvPr id="8" name="Segnaposto piè di pagina 6">
            <a:extLst>
              <a:ext uri="{FF2B5EF4-FFF2-40B4-BE49-F238E27FC236}">
                <a16:creationId xmlns:a16="http://schemas.microsoft.com/office/drawing/2014/main" id="{39B8328C-B080-226A-8F80-A04412F20B67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G. Invernizzi, J. Piccoli, L. Reale, F. M. Romano</a:t>
            </a:r>
          </a:p>
        </p:txBody>
      </p:sp>
      <p:pic>
        <p:nvPicPr>
          <p:cNvPr id="6" name="Immagine 5" descr="Immagine che contiene testo, diagramma, Piano, schermata&#10;&#10;Descrizione generata automaticamente">
            <a:extLst>
              <a:ext uri="{FF2B5EF4-FFF2-40B4-BE49-F238E27FC236}">
                <a16:creationId xmlns:a16="http://schemas.microsoft.com/office/drawing/2014/main" id="{8913BD1C-6A35-35DA-7A53-8E1CBE0FF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421" y="1317777"/>
            <a:ext cx="7290623" cy="503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2268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9B238A9-1181-BEF8-94C4-CF60FC3A1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StadiumSystem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94B86E0-1EFE-74ED-7CB5-1628673BE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35</a:t>
            </a:fld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D48CC94-4E1F-A6B6-6A41-8BE1B55BEE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 algn="ctr"/>
            <a:r>
              <a:rPr lang="it-IT" dirty="0"/>
              <a:t>View switching </a:t>
            </a:r>
            <a:r>
              <a:rPr lang="it-IT" b="1" dirty="0"/>
              <a:t>–</a:t>
            </a:r>
            <a:r>
              <a:rPr lang="it-IT" dirty="0"/>
              <a:t> </a:t>
            </a:r>
            <a:r>
              <a:rPr lang="it-IT" dirty="0" err="1"/>
              <a:t>Sequence</a:t>
            </a:r>
            <a:r>
              <a:rPr lang="it-IT" dirty="0"/>
              <a:t> diagram</a:t>
            </a:r>
          </a:p>
        </p:txBody>
      </p:sp>
      <p:sp>
        <p:nvSpPr>
          <p:cNvPr id="6" name="Segnaposto piè di pagina 6">
            <a:extLst>
              <a:ext uri="{FF2B5EF4-FFF2-40B4-BE49-F238E27FC236}">
                <a16:creationId xmlns:a16="http://schemas.microsoft.com/office/drawing/2014/main" id="{59F0947C-29B5-285F-41E6-157C88CF8634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G. Invernizzi, J. Piccoli, L. Reale, F. M. Romano</a:t>
            </a:r>
          </a:p>
        </p:txBody>
      </p:sp>
      <p:pic>
        <p:nvPicPr>
          <p:cNvPr id="7" name="Immagine 6" descr="Immagine che contiene testo, diagramma, Parallelo, Piano&#10;&#10;Descrizione generata automaticamente">
            <a:extLst>
              <a:ext uri="{FF2B5EF4-FFF2-40B4-BE49-F238E27FC236}">
                <a16:creationId xmlns:a16="http://schemas.microsoft.com/office/drawing/2014/main" id="{1CAFC214-7387-1970-3CFE-6CB7F3380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102" y="1188381"/>
            <a:ext cx="8959261" cy="501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1511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3BAA897-5059-7459-B483-E6C260686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StadiumSystem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035E2E0-18E6-66D6-A85A-6374EA9A4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36</a:t>
            </a:fld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D383CC6-F534-AB7F-0CCE-EFEB46FDDE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it-IT" dirty="0"/>
              <a:t>Pattern </a:t>
            </a:r>
            <a:r>
              <a:rPr lang="it-IT" b="1" dirty="0" err="1"/>
              <a:t>Factory</a:t>
            </a:r>
            <a:r>
              <a:rPr lang="it-IT" b="1" dirty="0"/>
              <a:t> - DAO</a:t>
            </a:r>
            <a:endParaRPr lang="it-IT" sz="2000" dirty="0"/>
          </a:p>
        </p:txBody>
      </p:sp>
      <p:sp>
        <p:nvSpPr>
          <p:cNvPr id="6" name="Segnaposto piè di pagina 6">
            <a:extLst>
              <a:ext uri="{FF2B5EF4-FFF2-40B4-BE49-F238E27FC236}">
                <a16:creationId xmlns:a16="http://schemas.microsoft.com/office/drawing/2014/main" id="{5C666C1C-7A20-C34F-C481-DF1C9FA95CAF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G. Invernizzi, J. Piccoli, L. Reale, F. M. Romano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D9E3481D-8416-D015-0039-992FC03CBCB6}"/>
              </a:ext>
            </a:extLst>
          </p:cNvPr>
          <p:cNvSpPr/>
          <p:nvPr/>
        </p:nvSpPr>
        <p:spPr>
          <a:xfrm>
            <a:off x="4110567" y="3898195"/>
            <a:ext cx="173567" cy="5856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E8BD17C-3AB0-B855-E8D1-471524C19ACA}"/>
              </a:ext>
            </a:extLst>
          </p:cNvPr>
          <p:cNvSpPr/>
          <p:nvPr/>
        </p:nvSpPr>
        <p:spPr>
          <a:xfrm>
            <a:off x="5649686" y="5627914"/>
            <a:ext cx="522514" cy="261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921236A7-0F63-886F-8E69-D765ECEA3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087" y="1305649"/>
            <a:ext cx="5762625" cy="4781550"/>
          </a:xfrm>
          <a:prstGeom prst="rect">
            <a:avLst/>
          </a:prstGeom>
        </p:spPr>
      </p:pic>
      <p:pic>
        <p:nvPicPr>
          <p:cNvPr id="16" name="Immagine 15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0A4C7E0E-5D29-5B3E-1287-198502D3F2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438" y="2496107"/>
            <a:ext cx="2010056" cy="2400635"/>
          </a:xfrm>
          <a:prstGeom prst="rect">
            <a:avLst/>
          </a:prstGeom>
        </p:spPr>
      </p:pic>
      <p:pic>
        <p:nvPicPr>
          <p:cNvPr id="18" name="Immagine 17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67782D23-E1BA-514B-A676-F6B20B0AAE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14" y="2496107"/>
            <a:ext cx="2124371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814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7257D32-134E-0FB9-41E0-9258312A32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9874" y="2989122"/>
            <a:ext cx="7252252" cy="879756"/>
          </a:xfrm>
        </p:spPr>
        <p:txBody>
          <a:bodyPr>
            <a:normAutofit fontScale="90000"/>
          </a:bodyPr>
          <a:lstStyle/>
          <a:p>
            <a:r>
              <a:rPr lang="it-IT" dirty="0"/>
              <a:t>Test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E6E3485-3E21-B781-1935-B6D2EF4C6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StadiumSystem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7028177-E665-F70C-8772-E11E39F53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pPr/>
              <a:t>37</a:t>
            </a:fld>
            <a:endParaRPr lang="it-IT" dirty="0"/>
          </a:p>
        </p:txBody>
      </p:sp>
      <p:sp>
        <p:nvSpPr>
          <p:cNvPr id="8" name="Segnaposto piè di pagina 6">
            <a:extLst>
              <a:ext uri="{FF2B5EF4-FFF2-40B4-BE49-F238E27FC236}">
                <a16:creationId xmlns:a16="http://schemas.microsoft.com/office/drawing/2014/main" id="{A05ED530-18F4-A217-137A-BC9CCA444E1C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G. Invernizzi, J. Piccoli, L. Reale, F. M. Romano</a:t>
            </a:r>
          </a:p>
        </p:txBody>
      </p:sp>
    </p:spTree>
    <p:extLst>
      <p:ext uri="{BB962C8B-B14F-4D97-AF65-F5344CB8AC3E}">
        <p14:creationId xmlns:p14="http://schemas.microsoft.com/office/powerpoint/2010/main" val="40467061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79ABF46C-92FF-B6BA-783A-6FE250705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Framework </a:t>
            </a:r>
            <a:r>
              <a:rPr lang="it-IT" b="1" dirty="0"/>
              <a:t>JUnit 5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CB5EEDC-EAB1-19AD-9FEC-42740DD53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StadiumSystem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5D303E7-678F-AF72-862C-FC625982E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/>
              <a:t>38</a:t>
            </a:fld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40FC975-ABA0-3E4A-438C-4EAAC33F3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it-IT" dirty="0"/>
              <a:t>Test</a:t>
            </a:r>
          </a:p>
        </p:txBody>
      </p:sp>
      <p:sp>
        <p:nvSpPr>
          <p:cNvPr id="8" name="Segnaposto piè di pagina 6">
            <a:extLst>
              <a:ext uri="{FF2B5EF4-FFF2-40B4-BE49-F238E27FC236}">
                <a16:creationId xmlns:a16="http://schemas.microsoft.com/office/drawing/2014/main" id="{3E39EF88-5538-665B-F5FA-57A6426414B7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G. Invernizzi, J. Piccoli, L. Reale, F. M. Romano</a:t>
            </a:r>
          </a:p>
        </p:txBody>
      </p:sp>
      <p:pic>
        <p:nvPicPr>
          <p:cNvPr id="9" name="Immagine 8" descr="Immagine che contiene testo, schermata, Carattere, linea">
            <a:extLst>
              <a:ext uri="{FF2B5EF4-FFF2-40B4-BE49-F238E27FC236}">
                <a16:creationId xmlns:a16="http://schemas.microsoft.com/office/drawing/2014/main" id="{007B9A68-862C-5B96-593F-B98AAEA22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241" y="2766438"/>
            <a:ext cx="7506748" cy="1790950"/>
          </a:xfrm>
          <a:prstGeom prst="rect">
            <a:avLst/>
          </a:prstGeom>
        </p:spPr>
      </p:pic>
      <p:pic>
        <p:nvPicPr>
          <p:cNvPr id="11" name="Immagine 10" descr="Immagine che contiene testo, Carattere, schermata&#10;&#10;Descrizione generata automaticamente">
            <a:extLst>
              <a:ext uri="{FF2B5EF4-FFF2-40B4-BE49-F238E27FC236}">
                <a16:creationId xmlns:a16="http://schemas.microsoft.com/office/drawing/2014/main" id="{D9B1A391-4F43-EF4D-72BC-F3E7CA5F75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459" y="2966491"/>
            <a:ext cx="1905266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730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8638D1C-845E-910D-1D76-0AA520AA3A8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100"/>
              </a:lnSpc>
            </a:pPr>
            <a:r>
              <a:rPr lang="it-IT" spc="-5"/>
              <a:t>StadiumSystem</a:t>
            </a:r>
            <a:endParaRPr lang="it-IT" spc="-5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1066476-5D30-49DF-FB0A-A5A983E5303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lang="it-IT" smtClean="0"/>
              <a:t>39</a:t>
            </a:fld>
            <a:endParaRPr lang="it-IT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08C8BEFE-AB9A-90DE-13DD-2D43935A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StadiumSystem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DDBB070D-6F9B-4991-1560-0F3555E7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>
                <a:solidFill>
                  <a:schemeClr val="bg1"/>
                </a:solidFill>
              </a:rPr>
              <a:pPr/>
              <a:t>4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Segnaposto piè di pagina 6">
            <a:extLst>
              <a:ext uri="{FF2B5EF4-FFF2-40B4-BE49-F238E27FC236}">
                <a16:creationId xmlns:a16="http://schemas.microsoft.com/office/drawing/2014/main" id="{5EB5C3A5-220F-D4FF-E37B-E6BA5B914925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G. Invernizzi, J. Piccoli, L. Reale, F. M. Romano</a:t>
            </a:r>
          </a:p>
        </p:txBody>
      </p:sp>
      <p:pic>
        <p:nvPicPr>
          <p:cNvPr id="46" name="Immagine 45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06E9FAEC-FF6E-C4C8-48A7-F3C681E9E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784" y="505711"/>
            <a:ext cx="5151698" cy="3430576"/>
          </a:xfrm>
          <a:prstGeom prst="rect">
            <a:avLst/>
          </a:prstGeom>
        </p:spPr>
      </p:pic>
      <p:pic>
        <p:nvPicPr>
          <p:cNvPr id="48" name="Immagine 47" descr="Immagine che contiene testo, schermata, Carattere, logo&#10;&#10;Descrizione generata automaticamente">
            <a:extLst>
              <a:ext uri="{FF2B5EF4-FFF2-40B4-BE49-F238E27FC236}">
                <a16:creationId xmlns:a16="http://schemas.microsoft.com/office/drawing/2014/main" id="{69A7C4E8-8A8F-B6D6-2589-8E9873D8F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79" y="505711"/>
            <a:ext cx="5113938" cy="3430576"/>
          </a:xfrm>
          <a:prstGeom prst="rect">
            <a:avLst/>
          </a:prstGeom>
        </p:spPr>
      </p:pic>
      <p:pic>
        <p:nvPicPr>
          <p:cNvPr id="44" name="Immagine 43" descr="Immagine che contiene testo, schermata, software, Icona del computer">
            <a:extLst>
              <a:ext uri="{FF2B5EF4-FFF2-40B4-BE49-F238E27FC236}">
                <a16:creationId xmlns:a16="http://schemas.microsoft.com/office/drawing/2014/main" id="{EB5ACAEB-C361-5899-920F-D090E4AE93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751" y="1527927"/>
            <a:ext cx="6980498" cy="4640489"/>
          </a:xfrm>
          <a:prstGeom prst="rect">
            <a:avLst/>
          </a:prstGeom>
          <a:effectLst>
            <a:outerShdw blurRad="127000" sx="103000" sy="103000" algn="ctr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26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magine 43" descr="Immagine che contiene testo, schermata, software, Icona del computer">
            <a:extLst>
              <a:ext uri="{FF2B5EF4-FFF2-40B4-BE49-F238E27FC236}">
                <a16:creationId xmlns:a16="http://schemas.microsoft.com/office/drawing/2014/main" id="{EB5ACAEB-C361-5899-920F-D090E4AE93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184" y="505830"/>
            <a:ext cx="5160298" cy="3430458"/>
          </a:xfrm>
          <a:prstGeom prst="rect">
            <a:avLst/>
          </a:prstGeo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08C8BEFE-AB9A-90DE-13DD-2D43935A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StadiumSystem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DDBB070D-6F9B-4991-1560-0F3555E7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>
                <a:solidFill>
                  <a:schemeClr val="bg1"/>
                </a:solidFill>
              </a:rPr>
              <a:pPr/>
              <a:t>5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Segnaposto piè di pagina 6">
            <a:extLst>
              <a:ext uri="{FF2B5EF4-FFF2-40B4-BE49-F238E27FC236}">
                <a16:creationId xmlns:a16="http://schemas.microsoft.com/office/drawing/2014/main" id="{5EB5C3A5-220F-D4FF-E37B-E6BA5B914925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G. Invernizzi, J. Piccoli, L. Reale, F. M. Romano</a:t>
            </a:r>
          </a:p>
        </p:txBody>
      </p:sp>
      <p:pic>
        <p:nvPicPr>
          <p:cNvPr id="46" name="Immagine 45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06E9FAEC-FF6E-C4C8-48A7-F3C681E9EC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19" y="505830"/>
            <a:ext cx="5151698" cy="3430576"/>
          </a:xfrm>
          <a:prstGeom prst="rect">
            <a:avLst/>
          </a:prstGeom>
        </p:spPr>
      </p:pic>
      <p:pic>
        <p:nvPicPr>
          <p:cNvPr id="48" name="Immagine 47" descr="Immagine che contiene testo, schermata, Carattere, logo&#10;&#10;Descrizione generata automaticamente">
            <a:extLst>
              <a:ext uri="{FF2B5EF4-FFF2-40B4-BE49-F238E27FC236}">
                <a16:creationId xmlns:a16="http://schemas.microsoft.com/office/drawing/2014/main" id="{69A7C4E8-8A8F-B6D6-2589-8E9873D8F9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994" y="1527927"/>
            <a:ext cx="6917548" cy="4640489"/>
          </a:xfrm>
          <a:prstGeom prst="rect">
            <a:avLst/>
          </a:prstGeom>
          <a:effectLst>
            <a:outerShdw blurRad="127000" sx="103000" sy="103000" algn="ctr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6575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magine 47" descr="Immagine che contiene testo, schermata, Carattere, logo&#10;&#10;Descrizione generata automaticamente">
            <a:extLst>
              <a:ext uri="{FF2B5EF4-FFF2-40B4-BE49-F238E27FC236}">
                <a16:creationId xmlns:a16="http://schemas.microsoft.com/office/drawing/2014/main" id="{69A7C4E8-8A8F-B6D6-2589-8E9873D8F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184" y="505831"/>
            <a:ext cx="5164226" cy="3464310"/>
          </a:xfrm>
          <a:prstGeom prst="rect">
            <a:avLst/>
          </a:prstGeom>
        </p:spPr>
      </p:pic>
      <p:pic>
        <p:nvPicPr>
          <p:cNvPr id="44" name="Immagine 43" descr="Immagine che contiene testo, schermata, software, Icona del computer">
            <a:extLst>
              <a:ext uri="{FF2B5EF4-FFF2-40B4-BE49-F238E27FC236}">
                <a16:creationId xmlns:a16="http://schemas.microsoft.com/office/drawing/2014/main" id="{EB5ACAEB-C361-5899-920F-D090E4AE93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19" y="505831"/>
            <a:ext cx="5160298" cy="3430458"/>
          </a:xfrm>
          <a:prstGeom prst="rect">
            <a:avLst/>
          </a:prstGeo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08C8BEFE-AB9A-90DE-13DD-2D43935A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StadiumSystem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DDBB070D-6F9B-4991-1560-0F3555E7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>
                <a:solidFill>
                  <a:schemeClr val="bg1"/>
                </a:solidFill>
              </a:rPr>
              <a:pPr/>
              <a:t>6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Segnaposto piè di pagina 6">
            <a:extLst>
              <a:ext uri="{FF2B5EF4-FFF2-40B4-BE49-F238E27FC236}">
                <a16:creationId xmlns:a16="http://schemas.microsoft.com/office/drawing/2014/main" id="{5EB5C3A5-220F-D4FF-E37B-E6BA5B914925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G. Invernizzi, J. Piccoli, L. Reale, F. M. Romano</a:t>
            </a:r>
          </a:p>
        </p:txBody>
      </p:sp>
      <p:pic>
        <p:nvPicPr>
          <p:cNvPr id="46" name="Immagine 45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06E9FAEC-FF6E-C4C8-48A7-F3C681E9EC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687" y="1527926"/>
            <a:ext cx="6968625" cy="4640489"/>
          </a:xfrm>
          <a:prstGeom prst="rect">
            <a:avLst/>
          </a:prstGeom>
          <a:effectLst>
            <a:outerShdw blurRad="127000" sx="103000" sy="103000" algn="ctr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8313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08C8BEFE-AB9A-90DE-13DD-2D43935A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StadiumSystem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DDBB070D-6F9B-4991-1560-0F3555E7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>
                <a:solidFill>
                  <a:schemeClr val="bg1"/>
                </a:solidFill>
              </a:rPr>
              <a:pPr/>
              <a:t>7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Segnaposto piè di pagina 6">
            <a:extLst>
              <a:ext uri="{FF2B5EF4-FFF2-40B4-BE49-F238E27FC236}">
                <a16:creationId xmlns:a16="http://schemas.microsoft.com/office/drawing/2014/main" id="{5EB5C3A5-220F-D4FF-E37B-E6BA5B914925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G. Invernizzi, J. Piccoli, L. Reale, F. M. Romano</a:t>
            </a:r>
          </a:p>
        </p:txBody>
      </p:sp>
      <p:pic>
        <p:nvPicPr>
          <p:cNvPr id="3" name="Immagine 2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767299BB-5228-420D-4AAD-E693B0A11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486" y="2191649"/>
            <a:ext cx="3693209" cy="2474701"/>
          </a:xfrm>
          <a:prstGeom prst="rect">
            <a:avLst/>
          </a:prstGeom>
        </p:spPr>
      </p:pic>
      <p:pic>
        <p:nvPicPr>
          <p:cNvPr id="5" name="Immagine 4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E16B4617-5ED1-5290-18B9-F66A8EA3C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05" y="2191649"/>
            <a:ext cx="3714160" cy="2474701"/>
          </a:xfrm>
          <a:prstGeom prst="rect">
            <a:avLst/>
          </a:prstGeom>
        </p:spPr>
      </p:pic>
      <p:pic>
        <p:nvPicPr>
          <p:cNvPr id="7" name="Immagine 6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35A2470D-31EF-ED11-2A14-F8673F03DD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596" y="2191649"/>
            <a:ext cx="3726808" cy="247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82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68DE7114-6937-8538-9271-006A0D251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20" y="3632747"/>
            <a:ext cx="3875465" cy="2179951"/>
          </a:xfrm>
          <a:prstGeom prst="rect">
            <a:avLst/>
          </a:prstGeo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08C8BEFE-AB9A-90DE-13DD-2D43935A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>
                <a:solidFill>
                  <a:schemeClr val="bg1"/>
                </a:solidFill>
              </a:rPr>
              <a:t>StadiumSystem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DDBB070D-6F9B-4991-1560-0F3555E7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>
                <a:solidFill>
                  <a:schemeClr val="bg1"/>
                </a:solidFill>
              </a:rPr>
              <a:pPr/>
              <a:t>8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Segnaposto piè di pagina 6">
            <a:extLst>
              <a:ext uri="{FF2B5EF4-FFF2-40B4-BE49-F238E27FC236}">
                <a16:creationId xmlns:a16="http://schemas.microsoft.com/office/drawing/2014/main" id="{5EB5C3A5-220F-D4FF-E37B-E6BA5B914925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>
                <a:solidFill>
                  <a:schemeClr val="bg1"/>
                </a:solidFill>
              </a:rPr>
              <a:t>G. Invernizzi, J. Piccoli, L. Reale, F. M. Romano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12" name="Immagine 11" descr="Immagine che contiene schermata, Rettangolo, Carattere, design&#10;&#10;Descrizione generata automaticamente">
            <a:extLst>
              <a:ext uri="{FF2B5EF4-FFF2-40B4-BE49-F238E27FC236}">
                <a16:creationId xmlns:a16="http://schemas.microsoft.com/office/drawing/2014/main" id="{8CAAD713-43B9-0B3F-5BF8-E4BBF2519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117" y="3632749"/>
            <a:ext cx="3875465" cy="2179949"/>
          </a:xfrm>
          <a:prstGeom prst="rect">
            <a:avLst/>
          </a:prstGeom>
        </p:spPr>
      </p:pic>
      <p:pic>
        <p:nvPicPr>
          <p:cNvPr id="7" name="Immagine 6" descr="Immagine che contiene schermata, Policromia, Blu elettrico, Blu intenso&#10;&#10;Descrizione generata automaticamente">
            <a:extLst>
              <a:ext uri="{FF2B5EF4-FFF2-40B4-BE49-F238E27FC236}">
                <a16:creationId xmlns:a16="http://schemas.microsoft.com/office/drawing/2014/main" id="{54C2FB4A-2CE5-C880-D6BF-C3B2894F5A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355100"/>
            <a:ext cx="3875464" cy="2179949"/>
          </a:xfrm>
          <a:prstGeom prst="rect">
            <a:avLst/>
          </a:prstGeom>
        </p:spPr>
      </p:pic>
      <p:pic>
        <p:nvPicPr>
          <p:cNvPr id="5" name="Immagine 4" descr="Immagine che contiene schermata, modello, linea, Simmetria&#10;&#10;Descrizione generata automaticamente">
            <a:extLst>
              <a:ext uri="{FF2B5EF4-FFF2-40B4-BE49-F238E27FC236}">
                <a16:creationId xmlns:a16="http://schemas.microsoft.com/office/drawing/2014/main" id="{F444E2B1-2C38-AD60-9EE9-D17C2E9FDE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267" y="1355101"/>
            <a:ext cx="3875465" cy="2179949"/>
          </a:xfrm>
          <a:prstGeom prst="rect">
            <a:avLst/>
          </a:prstGeom>
        </p:spPr>
      </p:pic>
      <p:pic>
        <p:nvPicPr>
          <p:cNvPr id="3" name="Immagine 2" descr="Immagine che contiene diagramma, testo, schermata, Piano&#10;&#10;Descrizione generata automaticamente">
            <a:extLst>
              <a:ext uri="{FF2B5EF4-FFF2-40B4-BE49-F238E27FC236}">
                <a16:creationId xmlns:a16="http://schemas.microsoft.com/office/drawing/2014/main" id="{9FBF90FF-9B25-B9A7-4C99-CB8FFE3E3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84" y="1355101"/>
            <a:ext cx="3875466" cy="21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70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68DE7114-6937-8538-9271-006A0D251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20" y="3632747"/>
            <a:ext cx="3875465" cy="2179951"/>
          </a:xfrm>
          <a:prstGeom prst="rect">
            <a:avLst/>
          </a:prstGeo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08C8BEFE-AB9A-90DE-13DD-2D43935A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>
                <a:solidFill>
                  <a:schemeClr val="bg1"/>
                </a:solidFill>
              </a:rPr>
              <a:t>StadiumSystem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DDBB070D-6F9B-4991-1560-0F3555E7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9FBD3-0F91-46D3-BB45-596769C3ABC7}" type="slidenum">
              <a:rPr lang="it-IT" smtClean="0">
                <a:solidFill>
                  <a:schemeClr val="bg1"/>
                </a:solidFill>
              </a:rPr>
              <a:pPr/>
              <a:t>9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Segnaposto piè di pagina 6">
            <a:extLst>
              <a:ext uri="{FF2B5EF4-FFF2-40B4-BE49-F238E27FC236}">
                <a16:creationId xmlns:a16="http://schemas.microsoft.com/office/drawing/2014/main" id="{5EB5C3A5-220F-D4FF-E37B-E6BA5B914925}"/>
              </a:ext>
            </a:extLst>
          </p:cNvPr>
          <p:cNvSpPr txBox="1">
            <a:spLocks/>
          </p:cNvSpPr>
          <p:nvPr/>
        </p:nvSpPr>
        <p:spPr>
          <a:xfrm>
            <a:off x="-533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>
                <a:solidFill>
                  <a:schemeClr val="bg1"/>
                </a:solidFill>
              </a:rPr>
              <a:t>G. Invernizzi, J. Piccoli, L. Reale, F. M. Romano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12" name="Immagine 11" descr="Immagine che contiene schermata, Rettangolo, Carattere, design&#10;&#10;Descrizione generata automaticamente">
            <a:extLst>
              <a:ext uri="{FF2B5EF4-FFF2-40B4-BE49-F238E27FC236}">
                <a16:creationId xmlns:a16="http://schemas.microsoft.com/office/drawing/2014/main" id="{8CAAD713-43B9-0B3F-5BF8-E4BBF2519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117" y="3632749"/>
            <a:ext cx="3875465" cy="2179949"/>
          </a:xfrm>
          <a:prstGeom prst="rect">
            <a:avLst/>
          </a:prstGeom>
        </p:spPr>
      </p:pic>
      <p:pic>
        <p:nvPicPr>
          <p:cNvPr id="7" name="Immagine 6" descr="Immagine che contiene schermata, Policromia, Blu elettrico, Blu intenso&#10;&#10;Descrizione generata automaticamente">
            <a:extLst>
              <a:ext uri="{FF2B5EF4-FFF2-40B4-BE49-F238E27FC236}">
                <a16:creationId xmlns:a16="http://schemas.microsoft.com/office/drawing/2014/main" id="{54C2FB4A-2CE5-C880-D6BF-C3B2894F5A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355100"/>
            <a:ext cx="3875464" cy="2179949"/>
          </a:xfrm>
          <a:prstGeom prst="rect">
            <a:avLst/>
          </a:prstGeom>
        </p:spPr>
      </p:pic>
      <p:pic>
        <p:nvPicPr>
          <p:cNvPr id="5" name="Immagine 4" descr="Immagine che contiene schermata, modello, linea, Simmetria&#10;&#10;Descrizione generata automaticamente">
            <a:extLst>
              <a:ext uri="{FF2B5EF4-FFF2-40B4-BE49-F238E27FC236}">
                <a16:creationId xmlns:a16="http://schemas.microsoft.com/office/drawing/2014/main" id="{F444E2B1-2C38-AD60-9EE9-D17C2E9FDE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267" y="1355101"/>
            <a:ext cx="3875465" cy="2179949"/>
          </a:xfrm>
          <a:prstGeom prst="rect">
            <a:avLst/>
          </a:prstGeom>
        </p:spPr>
      </p:pic>
      <p:pic>
        <p:nvPicPr>
          <p:cNvPr id="3" name="Immagine 2" descr="Immagine che contiene diagramma, testo, schermata, Piano&#10;&#10;Descrizione generata automaticamente">
            <a:extLst>
              <a:ext uri="{FF2B5EF4-FFF2-40B4-BE49-F238E27FC236}">
                <a16:creationId xmlns:a16="http://schemas.microsoft.com/office/drawing/2014/main" id="{9FBF90FF-9B25-B9A7-4C99-CB8FFE3E3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851" y="1355100"/>
            <a:ext cx="8059031" cy="4449572"/>
          </a:xfrm>
          <a:prstGeom prst="rect">
            <a:avLst/>
          </a:prstGeom>
          <a:effectLst>
            <a:outerShdw blurRad="127000" sx="103000" sy="103000" algn="ctr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2148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0FD07360719824AA5A2FF8CF779E794" ma:contentTypeVersion="4" ma:contentTypeDescription="Creare un nuovo documento." ma:contentTypeScope="" ma:versionID="0c781a31a8b143114219a135f4aa20de">
  <xsd:schema xmlns:xsd="http://www.w3.org/2001/XMLSchema" xmlns:xs="http://www.w3.org/2001/XMLSchema" xmlns:p="http://schemas.microsoft.com/office/2006/metadata/properties" xmlns:ns3="839cd852-12f7-4d6d-aedc-9c6a904d11aa" targetNamespace="http://schemas.microsoft.com/office/2006/metadata/properties" ma:root="true" ma:fieldsID="6ed8060a593574326cca7319db2219dc" ns3:_="">
    <xsd:import namespace="839cd852-12f7-4d6d-aedc-9c6a904d11a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9cd852-12f7-4d6d-aedc-9c6a904d11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46D8659-DAEF-42F6-AB26-45EB8228FFD8}">
  <ds:schemaRefs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terms/"/>
    <ds:schemaRef ds:uri="http://www.w3.org/XML/1998/namespace"/>
    <ds:schemaRef ds:uri="http://schemas.openxmlformats.org/package/2006/metadata/core-properties"/>
    <ds:schemaRef ds:uri="839cd852-12f7-4d6d-aedc-9c6a904d11aa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F0DC051-24D3-40A6-860E-CFDA5185C7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39cd852-12f7-4d6d-aedc-9c6a904d11a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8CB4340-E3B8-4F35-9E64-EA1A2E022DD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867</TotalTime>
  <Words>1311</Words>
  <Application>Microsoft Office PowerPoint</Application>
  <PresentationFormat>Widescreen</PresentationFormat>
  <Paragraphs>219</Paragraphs>
  <Slides>39</Slides>
  <Notes>23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39</vt:i4>
      </vt:variant>
    </vt:vector>
  </HeadingPairs>
  <TitlesOfParts>
    <vt:vector size="48" baseType="lpstr">
      <vt:lpstr>Arial</vt:lpstr>
      <vt:lpstr>Bahnschrift</vt:lpstr>
      <vt:lpstr>Bahnschrift SemiLight</vt:lpstr>
      <vt:lpstr>Calibri</vt:lpstr>
      <vt:lpstr>Calibri Light</vt:lpstr>
      <vt:lpstr>Courier New</vt:lpstr>
      <vt:lpstr>inherit</vt:lpstr>
      <vt:lpstr>Wingdings</vt:lpstr>
      <vt:lpstr>Tema di Office</vt:lpstr>
      <vt:lpstr>StadiumSystem  Programmazione ad Oggetti ed Ingegneria del Software  Progetto G23 Gruppo Informatici_per_obbligo </vt:lpstr>
      <vt:lpstr>StadiumSystem si propone come soluzione per la gestione dell'infrastruttura di uno stadio di una squadra di calcio; partendo dalla prenotazione dei posti delle partite fino alla gestione dello store online e delle prenotazioni del museo della squadra. L'applicazione offre un'esperienza personalizzata per gli admin dandogli la possibilità di gestire ogni sezione dell'app e di visionare i ricavi differenziati per prodotto.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Tecnologie utilizzate</vt:lpstr>
      <vt:lpstr>Presentazione standard di PowerPoint</vt:lpstr>
      <vt:lpstr>Processo Software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Implementazione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Test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PICCOLI JACOPO</dc:creator>
  <cp:lastModifiedBy>jacopo Piccoli</cp:lastModifiedBy>
  <cp:revision>25</cp:revision>
  <dcterms:created xsi:type="dcterms:W3CDTF">2022-06-03T08:45:08Z</dcterms:created>
  <dcterms:modified xsi:type="dcterms:W3CDTF">2023-06-26T08:22:28Z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0x010100C0FD07360719824AA5A2FF8CF779E794</vt:lpwstr>
  </property>
</Properties>
</file>